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</p:sldMasterIdLst>
  <p:notesMasterIdLst>
    <p:notesMasterId r:id="rId15"/>
  </p:notesMasterIdLst>
  <p:handoutMasterIdLst>
    <p:handoutMasterId r:id="rId16"/>
  </p:handoutMasterIdLst>
  <p:sldIdLst>
    <p:sldId id="256" r:id="rId7"/>
    <p:sldId id="261" r:id="rId8"/>
    <p:sldId id="267" r:id="rId9"/>
    <p:sldId id="266" r:id="rId10"/>
    <p:sldId id="265" r:id="rId11"/>
    <p:sldId id="269" r:id="rId12"/>
    <p:sldId id="268" r:id="rId13"/>
    <p:sldId id="260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1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D13F76-1E29-49F6-9591-C36107F750B6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8CF3C403-6242-4EE7-B292-68C1376557A1}">
      <dgm:prSet phldrT="[Texto]"/>
      <dgm:spPr>
        <a:solidFill>
          <a:schemeClr val="accent2"/>
        </a:solidFill>
      </dgm:spPr>
      <dgm:t>
        <a:bodyPr/>
        <a:lstStyle/>
        <a:p>
          <a:r>
            <a:rPr lang="pt-BR" dirty="0" err="1"/>
            <a:t>Sedentarios</a:t>
          </a:r>
          <a:r>
            <a:rPr lang="pt-BR" dirty="0"/>
            <a:t> </a:t>
          </a:r>
        </a:p>
      </dgm:t>
    </dgm:pt>
    <dgm:pt modelId="{CCFBB33F-0E5C-40B0-A76A-2E885134CCC0}" type="parTrans" cxnId="{544E58BC-C264-4AB7-B896-867D21AD126D}">
      <dgm:prSet/>
      <dgm:spPr/>
      <dgm:t>
        <a:bodyPr/>
        <a:lstStyle/>
        <a:p>
          <a:endParaRPr lang="pt-BR"/>
        </a:p>
      </dgm:t>
    </dgm:pt>
    <dgm:pt modelId="{021FE1D0-08D6-49AC-BAAB-895B9ABF0E9F}" type="sibTrans" cxnId="{544E58BC-C264-4AB7-B896-867D21AD126D}">
      <dgm:prSet/>
      <dgm:spPr/>
      <dgm:t>
        <a:bodyPr/>
        <a:lstStyle/>
        <a:p>
          <a:endParaRPr lang="pt-BR"/>
        </a:p>
      </dgm:t>
    </dgm:pt>
    <dgm:pt modelId="{43F8EC8C-4590-4253-B9B4-3C7657B4DA12}">
      <dgm:prSet phldrT="[Texto]"/>
      <dgm:spPr>
        <a:solidFill>
          <a:schemeClr val="accent2"/>
        </a:solidFill>
      </dgm:spPr>
      <dgm:t>
        <a:bodyPr/>
        <a:lstStyle/>
        <a:p>
          <a:r>
            <a:rPr lang="pt-BR" dirty="0"/>
            <a:t>4 em cada 5 adolescente</a:t>
          </a:r>
        </a:p>
      </dgm:t>
    </dgm:pt>
    <dgm:pt modelId="{3EFB34C1-1AB8-4AEA-AE11-1305C7190B24}" type="parTrans" cxnId="{9B8EC34E-FC7A-41B9-B625-3B989B8A17F6}">
      <dgm:prSet/>
      <dgm:spPr/>
      <dgm:t>
        <a:bodyPr/>
        <a:lstStyle/>
        <a:p>
          <a:endParaRPr lang="pt-BR"/>
        </a:p>
      </dgm:t>
    </dgm:pt>
    <dgm:pt modelId="{7C36A27A-AB5C-4492-8A57-DE969F4C42BD}" type="sibTrans" cxnId="{9B8EC34E-FC7A-41B9-B625-3B989B8A17F6}">
      <dgm:prSet/>
      <dgm:spPr/>
      <dgm:t>
        <a:bodyPr/>
        <a:lstStyle/>
        <a:p>
          <a:endParaRPr lang="pt-BR"/>
        </a:p>
      </dgm:t>
    </dgm:pt>
    <dgm:pt modelId="{341B6DB6-8B25-42D9-BEE2-35F796EC56FC}">
      <dgm:prSet phldrT="[Texto]"/>
      <dgm:spPr>
        <a:solidFill>
          <a:schemeClr val="accent2"/>
        </a:solidFill>
      </dgm:spPr>
      <dgm:t>
        <a:bodyPr/>
        <a:lstStyle/>
        <a:p>
          <a:r>
            <a:rPr lang="pt-BR" dirty="0"/>
            <a:t>1 em cada 4 adultos</a:t>
          </a:r>
        </a:p>
      </dgm:t>
    </dgm:pt>
    <dgm:pt modelId="{E20EA7C0-7CA8-4900-9B90-A323F9C6BAD4}" type="parTrans" cxnId="{6C0AF737-4071-401C-B21D-D4243EDE2180}">
      <dgm:prSet/>
      <dgm:spPr/>
      <dgm:t>
        <a:bodyPr/>
        <a:lstStyle/>
        <a:p>
          <a:endParaRPr lang="pt-BR"/>
        </a:p>
      </dgm:t>
    </dgm:pt>
    <dgm:pt modelId="{E9E824F9-89DB-42E1-B552-F870EC70ED6A}" type="sibTrans" cxnId="{6C0AF737-4071-401C-B21D-D4243EDE2180}">
      <dgm:prSet/>
      <dgm:spPr/>
      <dgm:t>
        <a:bodyPr/>
        <a:lstStyle/>
        <a:p>
          <a:endParaRPr lang="pt-BR"/>
        </a:p>
      </dgm:t>
    </dgm:pt>
    <dgm:pt modelId="{D71A69AC-CD55-4BFA-9FD4-1EEF701B677D}" type="pres">
      <dgm:prSet presAssocID="{39D13F76-1E29-49F6-9591-C36107F750B6}" presName="Name0" presStyleCnt="0">
        <dgm:presLayoutVars>
          <dgm:chMax val="1"/>
          <dgm:chPref val="1"/>
        </dgm:presLayoutVars>
      </dgm:prSet>
      <dgm:spPr/>
    </dgm:pt>
    <dgm:pt modelId="{C75DFA6A-7220-42D1-B5B5-E050C8CF88AD}" type="pres">
      <dgm:prSet presAssocID="{8CF3C403-6242-4EE7-B292-68C1376557A1}" presName="Parent" presStyleLbl="node0" presStyleIdx="0" presStyleCnt="1">
        <dgm:presLayoutVars>
          <dgm:chMax val="5"/>
          <dgm:chPref val="5"/>
        </dgm:presLayoutVars>
      </dgm:prSet>
      <dgm:spPr/>
    </dgm:pt>
    <dgm:pt modelId="{EBA7939B-99A4-4D3A-85A4-8C96EFBD6FA1}" type="pres">
      <dgm:prSet presAssocID="{8CF3C403-6242-4EE7-B292-68C1376557A1}" presName="Accent1" presStyleLbl="node1" presStyleIdx="0" presStyleCnt="13"/>
      <dgm:spPr/>
    </dgm:pt>
    <dgm:pt modelId="{FF2C75BD-7587-47E1-8BA2-1C6298196318}" type="pres">
      <dgm:prSet presAssocID="{8CF3C403-6242-4EE7-B292-68C1376557A1}" presName="Accent2" presStyleLbl="node1" presStyleIdx="1" presStyleCnt="13"/>
      <dgm:spPr/>
    </dgm:pt>
    <dgm:pt modelId="{946DEB6C-E505-42AE-AC74-6A9DC933817C}" type="pres">
      <dgm:prSet presAssocID="{8CF3C403-6242-4EE7-B292-68C1376557A1}" presName="Accent3" presStyleLbl="node1" presStyleIdx="2" presStyleCnt="13"/>
      <dgm:spPr/>
    </dgm:pt>
    <dgm:pt modelId="{3F18B262-F9D8-4621-AB7A-04B47882819B}" type="pres">
      <dgm:prSet presAssocID="{8CF3C403-6242-4EE7-B292-68C1376557A1}" presName="Accent4" presStyleLbl="node1" presStyleIdx="3" presStyleCnt="13"/>
      <dgm:spPr/>
    </dgm:pt>
    <dgm:pt modelId="{7295F93C-C719-4850-8AD1-E7265A53688D}" type="pres">
      <dgm:prSet presAssocID="{8CF3C403-6242-4EE7-B292-68C1376557A1}" presName="Accent5" presStyleLbl="node1" presStyleIdx="4" presStyleCnt="13"/>
      <dgm:spPr/>
    </dgm:pt>
    <dgm:pt modelId="{EDFB405C-58AE-4DA9-9D57-28142EA6B1E7}" type="pres">
      <dgm:prSet presAssocID="{8CF3C403-6242-4EE7-B292-68C1376557A1}" presName="Accent6" presStyleLbl="node1" presStyleIdx="5" presStyleCnt="13"/>
      <dgm:spPr/>
    </dgm:pt>
    <dgm:pt modelId="{C9F9B0B8-996D-4BA3-9496-2B61614E63E4}" type="pres">
      <dgm:prSet presAssocID="{43F8EC8C-4590-4253-B9B4-3C7657B4DA12}" presName="Child1" presStyleLbl="node1" presStyleIdx="6" presStyleCnt="13">
        <dgm:presLayoutVars>
          <dgm:chMax val="0"/>
          <dgm:chPref val="0"/>
        </dgm:presLayoutVars>
      </dgm:prSet>
      <dgm:spPr/>
    </dgm:pt>
    <dgm:pt modelId="{B6F1979D-CB40-4FFB-98C3-9EE033D228FA}" type="pres">
      <dgm:prSet presAssocID="{43F8EC8C-4590-4253-B9B4-3C7657B4DA12}" presName="Accent7" presStyleCnt="0"/>
      <dgm:spPr/>
    </dgm:pt>
    <dgm:pt modelId="{7B5D5065-B3D6-4850-8BB5-960F99FCF136}" type="pres">
      <dgm:prSet presAssocID="{43F8EC8C-4590-4253-B9B4-3C7657B4DA12}" presName="AccentHold1" presStyleLbl="node1" presStyleIdx="7" presStyleCnt="13"/>
      <dgm:spPr/>
    </dgm:pt>
    <dgm:pt modelId="{4DBD3C42-2A9F-4362-8A2F-FB33D1E457E4}" type="pres">
      <dgm:prSet presAssocID="{43F8EC8C-4590-4253-B9B4-3C7657B4DA12}" presName="Accent8" presStyleCnt="0"/>
      <dgm:spPr/>
    </dgm:pt>
    <dgm:pt modelId="{E2C06B8E-7B9A-4036-9E17-08CE60AB8C59}" type="pres">
      <dgm:prSet presAssocID="{43F8EC8C-4590-4253-B9B4-3C7657B4DA12}" presName="AccentHold2" presStyleLbl="node1" presStyleIdx="8" presStyleCnt="13"/>
      <dgm:spPr/>
    </dgm:pt>
    <dgm:pt modelId="{DB55F6AB-C58F-4003-A0B0-C2B78BD93405}" type="pres">
      <dgm:prSet presAssocID="{341B6DB6-8B25-42D9-BEE2-35F796EC56FC}" presName="Child2" presStyleLbl="node1" presStyleIdx="9" presStyleCnt="13">
        <dgm:presLayoutVars>
          <dgm:chMax val="0"/>
          <dgm:chPref val="0"/>
        </dgm:presLayoutVars>
      </dgm:prSet>
      <dgm:spPr/>
    </dgm:pt>
    <dgm:pt modelId="{23F6A596-62C0-4639-8F72-CEF43D04A840}" type="pres">
      <dgm:prSet presAssocID="{341B6DB6-8B25-42D9-BEE2-35F796EC56FC}" presName="Accent9" presStyleCnt="0"/>
      <dgm:spPr/>
    </dgm:pt>
    <dgm:pt modelId="{E4340386-37B9-417F-9B94-06E3338A58FA}" type="pres">
      <dgm:prSet presAssocID="{341B6DB6-8B25-42D9-BEE2-35F796EC56FC}" presName="AccentHold1" presStyleLbl="node1" presStyleIdx="10" presStyleCnt="13"/>
      <dgm:spPr/>
    </dgm:pt>
    <dgm:pt modelId="{0C2C1D8B-E40B-4102-8DEB-CCF1DA09559B}" type="pres">
      <dgm:prSet presAssocID="{341B6DB6-8B25-42D9-BEE2-35F796EC56FC}" presName="Accent10" presStyleCnt="0"/>
      <dgm:spPr/>
    </dgm:pt>
    <dgm:pt modelId="{0870F45B-AC1B-4FA0-BCDD-60033E2B0584}" type="pres">
      <dgm:prSet presAssocID="{341B6DB6-8B25-42D9-BEE2-35F796EC56FC}" presName="AccentHold2" presStyleLbl="node1" presStyleIdx="11" presStyleCnt="13"/>
      <dgm:spPr/>
    </dgm:pt>
    <dgm:pt modelId="{4E7E9381-79CA-439F-8E49-DB19BC16B7D1}" type="pres">
      <dgm:prSet presAssocID="{341B6DB6-8B25-42D9-BEE2-35F796EC56FC}" presName="Accent11" presStyleCnt="0"/>
      <dgm:spPr/>
    </dgm:pt>
    <dgm:pt modelId="{BE1418AF-79DD-40CC-9557-166AB9387335}" type="pres">
      <dgm:prSet presAssocID="{341B6DB6-8B25-42D9-BEE2-35F796EC56FC}" presName="AccentHold3" presStyleLbl="node1" presStyleIdx="12" presStyleCnt="13"/>
      <dgm:spPr/>
    </dgm:pt>
  </dgm:ptLst>
  <dgm:cxnLst>
    <dgm:cxn modelId="{9172DD24-A025-4FEC-AD83-9D35F30D3947}" type="presOf" srcId="{341B6DB6-8B25-42D9-BEE2-35F796EC56FC}" destId="{DB55F6AB-C58F-4003-A0B0-C2B78BD93405}" srcOrd="0" destOrd="0" presId="urn:microsoft.com/office/officeart/2009/3/layout/CircleRelationship"/>
    <dgm:cxn modelId="{6C0AF737-4071-401C-B21D-D4243EDE2180}" srcId="{8CF3C403-6242-4EE7-B292-68C1376557A1}" destId="{341B6DB6-8B25-42D9-BEE2-35F796EC56FC}" srcOrd="1" destOrd="0" parTransId="{E20EA7C0-7CA8-4900-9B90-A323F9C6BAD4}" sibTransId="{E9E824F9-89DB-42E1-B552-F870EC70ED6A}"/>
    <dgm:cxn modelId="{9B8EC34E-FC7A-41B9-B625-3B989B8A17F6}" srcId="{8CF3C403-6242-4EE7-B292-68C1376557A1}" destId="{43F8EC8C-4590-4253-B9B4-3C7657B4DA12}" srcOrd="0" destOrd="0" parTransId="{3EFB34C1-1AB8-4AEA-AE11-1305C7190B24}" sibTransId="{7C36A27A-AB5C-4492-8A57-DE969F4C42BD}"/>
    <dgm:cxn modelId="{793D069E-A480-4047-9BCE-BE2CB8109BFE}" type="presOf" srcId="{43F8EC8C-4590-4253-B9B4-3C7657B4DA12}" destId="{C9F9B0B8-996D-4BA3-9496-2B61614E63E4}" srcOrd="0" destOrd="0" presId="urn:microsoft.com/office/officeart/2009/3/layout/CircleRelationship"/>
    <dgm:cxn modelId="{3CC62FB5-E46F-4E09-8869-AD1272CE333D}" type="presOf" srcId="{8CF3C403-6242-4EE7-B292-68C1376557A1}" destId="{C75DFA6A-7220-42D1-B5B5-E050C8CF88AD}" srcOrd="0" destOrd="0" presId="urn:microsoft.com/office/officeart/2009/3/layout/CircleRelationship"/>
    <dgm:cxn modelId="{544E58BC-C264-4AB7-B896-867D21AD126D}" srcId="{39D13F76-1E29-49F6-9591-C36107F750B6}" destId="{8CF3C403-6242-4EE7-B292-68C1376557A1}" srcOrd="0" destOrd="0" parTransId="{CCFBB33F-0E5C-40B0-A76A-2E885134CCC0}" sibTransId="{021FE1D0-08D6-49AC-BAAB-895B9ABF0E9F}"/>
    <dgm:cxn modelId="{4E3BD7E1-DB0B-4F7D-A481-D85ED0F503B8}" type="presOf" srcId="{39D13F76-1E29-49F6-9591-C36107F750B6}" destId="{D71A69AC-CD55-4BFA-9FD4-1EEF701B677D}" srcOrd="0" destOrd="0" presId="urn:microsoft.com/office/officeart/2009/3/layout/CircleRelationship"/>
    <dgm:cxn modelId="{9A15F679-C5CA-47A9-A903-BC52AA647B49}" type="presParOf" srcId="{D71A69AC-CD55-4BFA-9FD4-1EEF701B677D}" destId="{C75DFA6A-7220-42D1-B5B5-E050C8CF88AD}" srcOrd="0" destOrd="0" presId="urn:microsoft.com/office/officeart/2009/3/layout/CircleRelationship"/>
    <dgm:cxn modelId="{DFB7F8C5-46CF-4AF8-A2E0-9D86708F0EE7}" type="presParOf" srcId="{D71A69AC-CD55-4BFA-9FD4-1EEF701B677D}" destId="{EBA7939B-99A4-4D3A-85A4-8C96EFBD6FA1}" srcOrd="1" destOrd="0" presId="urn:microsoft.com/office/officeart/2009/3/layout/CircleRelationship"/>
    <dgm:cxn modelId="{A01DC1EB-CE8B-4E9B-9458-5BAA15400EE4}" type="presParOf" srcId="{D71A69AC-CD55-4BFA-9FD4-1EEF701B677D}" destId="{FF2C75BD-7587-47E1-8BA2-1C6298196318}" srcOrd="2" destOrd="0" presId="urn:microsoft.com/office/officeart/2009/3/layout/CircleRelationship"/>
    <dgm:cxn modelId="{3B04E9D5-3AC3-430E-AA88-1D4BB2BCCBDE}" type="presParOf" srcId="{D71A69AC-CD55-4BFA-9FD4-1EEF701B677D}" destId="{946DEB6C-E505-42AE-AC74-6A9DC933817C}" srcOrd="3" destOrd="0" presId="urn:microsoft.com/office/officeart/2009/3/layout/CircleRelationship"/>
    <dgm:cxn modelId="{5F2E680E-6432-477A-9D0E-BD45A7FFA735}" type="presParOf" srcId="{D71A69AC-CD55-4BFA-9FD4-1EEF701B677D}" destId="{3F18B262-F9D8-4621-AB7A-04B47882819B}" srcOrd="4" destOrd="0" presId="urn:microsoft.com/office/officeart/2009/3/layout/CircleRelationship"/>
    <dgm:cxn modelId="{242FE86E-027B-4062-9169-5D89E5BD7F8F}" type="presParOf" srcId="{D71A69AC-CD55-4BFA-9FD4-1EEF701B677D}" destId="{7295F93C-C719-4850-8AD1-E7265A53688D}" srcOrd="5" destOrd="0" presId="urn:microsoft.com/office/officeart/2009/3/layout/CircleRelationship"/>
    <dgm:cxn modelId="{99ACBA8C-245D-4BDF-AB50-B80F40C0FD08}" type="presParOf" srcId="{D71A69AC-CD55-4BFA-9FD4-1EEF701B677D}" destId="{EDFB405C-58AE-4DA9-9D57-28142EA6B1E7}" srcOrd="6" destOrd="0" presId="urn:microsoft.com/office/officeart/2009/3/layout/CircleRelationship"/>
    <dgm:cxn modelId="{4A4CE05F-DE23-4778-8486-DD04DF219322}" type="presParOf" srcId="{D71A69AC-CD55-4BFA-9FD4-1EEF701B677D}" destId="{C9F9B0B8-996D-4BA3-9496-2B61614E63E4}" srcOrd="7" destOrd="0" presId="urn:microsoft.com/office/officeart/2009/3/layout/CircleRelationship"/>
    <dgm:cxn modelId="{D7AC9469-C7D9-4191-9A7C-4795EF7ECBAA}" type="presParOf" srcId="{D71A69AC-CD55-4BFA-9FD4-1EEF701B677D}" destId="{B6F1979D-CB40-4FFB-98C3-9EE033D228FA}" srcOrd="8" destOrd="0" presId="urn:microsoft.com/office/officeart/2009/3/layout/CircleRelationship"/>
    <dgm:cxn modelId="{B03EB810-512F-4C74-A227-1DC306050C7E}" type="presParOf" srcId="{B6F1979D-CB40-4FFB-98C3-9EE033D228FA}" destId="{7B5D5065-B3D6-4850-8BB5-960F99FCF136}" srcOrd="0" destOrd="0" presId="urn:microsoft.com/office/officeart/2009/3/layout/CircleRelationship"/>
    <dgm:cxn modelId="{36FF0983-DA79-477B-A153-CC83E89BD449}" type="presParOf" srcId="{D71A69AC-CD55-4BFA-9FD4-1EEF701B677D}" destId="{4DBD3C42-2A9F-4362-8A2F-FB33D1E457E4}" srcOrd="9" destOrd="0" presId="urn:microsoft.com/office/officeart/2009/3/layout/CircleRelationship"/>
    <dgm:cxn modelId="{4DB0475F-2F60-49C8-A5F2-F1F91A37F61D}" type="presParOf" srcId="{4DBD3C42-2A9F-4362-8A2F-FB33D1E457E4}" destId="{E2C06B8E-7B9A-4036-9E17-08CE60AB8C59}" srcOrd="0" destOrd="0" presId="urn:microsoft.com/office/officeart/2009/3/layout/CircleRelationship"/>
    <dgm:cxn modelId="{39D7DC36-A139-4638-9805-5F322C304786}" type="presParOf" srcId="{D71A69AC-CD55-4BFA-9FD4-1EEF701B677D}" destId="{DB55F6AB-C58F-4003-A0B0-C2B78BD93405}" srcOrd="10" destOrd="0" presId="urn:microsoft.com/office/officeart/2009/3/layout/CircleRelationship"/>
    <dgm:cxn modelId="{D651E318-FF61-4EAD-845B-0B6820136280}" type="presParOf" srcId="{D71A69AC-CD55-4BFA-9FD4-1EEF701B677D}" destId="{23F6A596-62C0-4639-8F72-CEF43D04A840}" srcOrd="11" destOrd="0" presId="urn:microsoft.com/office/officeart/2009/3/layout/CircleRelationship"/>
    <dgm:cxn modelId="{D25678D6-CD38-42BB-BDF8-A84057E2E6BF}" type="presParOf" srcId="{23F6A596-62C0-4639-8F72-CEF43D04A840}" destId="{E4340386-37B9-417F-9B94-06E3338A58FA}" srcOrd="0" destOrd="0" presId="urn:microsoft.com/office/officeart/2009/3/layout/CircleRelationship"/>
    <dgm:cxn modelId="{17D045E1-A721-4B75-BDB6-63EEDA65DA0F}" type="presParOf" srcId="{D71A69AC-CD55-4BFA-9FD4-1EEF701B677D}" destId="{0C2C1D8B-E40B-4102-8DEB-CCF1DA09559B}" srcOrd="12" destOrd="0" presId="urn:microsoft.com/office/officeart/2009/3/layout/CircleRelationship"/>
    <dgm:cxn modelId="{AFEBF40C-04F5-4917-A464-449AF9DCD282}" type="presParOf" srcId="{0C2C1D8B-E40B-4102-8DEB-CCF1DA09559B}" destId="{0870F45B-AC1B-4FA0-BCDD-60033E2B0584}" srcOrd="0" destOrd="0" presId="urn:microsoft.com/office/officeart/2009/3/layout/CircleRelationship"/>
    <dgm:cxn modelId="{914A1970-756D-468E-9F58-2FCCEF023335}" type="presParOf" srcId="{D71A69AC-CD55-4BFA-9FD4-1EEF701B677D}" destId="{4E7E9381-79CA-439F-8E49-DB19BC16B7D1}" srcOrd="13" destOrd="0" presId="urn:microsoft.com/office/officeart/2009/3/layout/CircleRelationship"/>
    <dgm:cxn modelId="{A6E0C4A2-1B73-49B4-8BD5-3A048A09108C}" type="presParOf" srcId="{4E7E9381-79CA-439F-8E49-DB19BC16B7D1}" destId="{BE1418AF-79DD-40CC-9557-166AB9387335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B2EB0B-8EE1-40DF-93F1-B7DC3B091EF4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9D7372EA-2AAD-427F-A131-7E96F7826586}">
      <dgm:prSet/>
      <dgm:spPr/>
      <dgm:t>
        <a:bodyPr/>
        <a:lstStyle/>
        <a:p>
          <a:endParaRPr lang="pt-BR"/>
        </a:p>
      </dgm:t>
    </dgm:pt>
    <dgm:pt modelId="{D43EDF93-8E4C-443F-9318-E55BCE1ABF5F}" type="parTrans" cxnId="{667A460A-F5F0-4919-8F60-7583BF257DC5}">
      <dgm:prSet/>
      <dgm:spPr/>
      <dgm:t>
        <a:bodyPr/>
        <a:lstStyle/>
        <a:p>
          <a:endParaRPr lang="pt-BR"/>
        </a:p>
      </dgm:t>
    </dgm:pt>
    <dgm:pt modelId="{89AA8BF1-AF15-4B0E-8B7E-D32713168D04}" type="sibTrans" cxnId="{667A460A-F5F0-4919-8F60-7583BF257DC5}">
      <dgm:prSet/>
      <dgm:spPr>
        <a:solidFill>
          <a:schemeClr val="accent2"/>
        </a:solidFill>
      </dgm:spPr>
      <dgm:t>
        <a:bodyPr/>
        <a:lstStyle/>
        <a:p>
          <a:endParaRPr lang="pt-BR"/>
        </a:p>
      </dgm:t>
    </dgm:pt>
    <dgm:pt modelId="{CA9B2462-DDB2-47FF-9ED4-2385CE4C0E97}">
      <dgm:prSet phldrT="[Texto]" phldr="1"/>
      <dgm:spPr/>
      <dgm:t>
        <a:bodyPr/>
        <a:lstStyle/>
        <a:p>
          <a:endParaRPr lang="pt-BR"/>
        </a:p>
      </dgm:t>
    </dgm:pt>
    <dgm:pt modelId="{4E98AE8A-3CD8-4E1A-9CE1-983D487DC774}" type="parTrans" cxnId="{8BC869F5-C973-42C1-9582-514803ECF77C}">
      <dgm:prSet/>
      <dgm:spPr/>
      <dgm:t>
        <a:bodyPr/>
        <a:lstStyle/>
        <a:p>
          <a:endParaRPr lang="pt-BR"/>
        </a:p>
      </dgm:t>
    </dgm:pt>
    <dgm:pt modelId="{1BE263F8-F1DB-48C6-A248-DE7B8C84F76D}" type="sibTrans" cxnId="{8BC869F5-C973-42C1-9582-514803ECF77C}">
      <dgm:prSet/>
      <dgm:spPr>
        <a:blipFill>
          <a:blip xmlns:r="http://schemas.openxmlformats.org/officeDocument/2006/relationships" r:embed="rId1"/>
          <a:srcRect/>
          <a:stretch>
            <a:fillRect l="-25000" r="-25000"/>
          </a:stretch>
        </a:blipFill>
      </dgm:spPr>
      <dgm:t>
        <a:bodyPr/>
        <a:lstStyle/>
        <a:p>
          <a:endParaRPr lang="pt-BR"/>
        </a:p>
      </dgm:t>
    </dgm:pt>
    <dgm:pt modelId="{55880BEF-9A19-4774-991D-B455EAC42EF9}">
      <dgm:prSet phldrT="[Texto]" phldr="1"/>
      <dgm:spPr/>
      <dgm:t>
        <a:bodyPr/>
        <a:lstStyle/>
        <a:p>
          <a:endParaRPr lang="pt-BR"/>
        </a:p>
      </dgm:t>
    </dgm:pt>
    <dgm:pt modelId="{A756A423-118C-45B0-9905-22279EBC27E8}" type="parTrans" cxnId="{746136E9-4A91-4881-A78C-EC822DB6BEC1}">
      <dgm:prSet/>
      <dgm:spPr/>
      <dgm:t>
        <a:bodyPr/>
        <a:lstStyle/>
        <a:p>
          <a:endParaRPr lang="pt-BR"/>
        </a:p>
      </dgm:t>
    </dgm:pt>
    <dgm:pt modelId="{C375A399-05EC-41EE-BDF6-4EFA282602F3}" type="sibTrans" cxnId="{746136E9-4A91-4881-A78C-EC822DB6BEC1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</dgm:spPr>
      <dgm:t>
        <a:bodyPr/>
        <a:lstStyle/>
        <a:p>
          <a:endParaRPr lang="pt-BR"/>
        </a:p>
      </dgm:t>
    </dgm:pt>
    <dgm:pt modelId="{19C88BAF-0DC0-4413-B6D7-5A1F3F7B4D43}">
      <dgm:prSet phldrT="[Texto]" phldr="1"/>
      <dgm:spPr/>
      <dgm:t>
        <a:bodyPr/>
        <a:lstStyle/>
        <a:p>
          <a:endParaRPr lang="pt-BR"/>
        </a:p>
      </dgm:t>
    </dgm:pt>
    <dgm:pt modelId="{93B2895F-14AD-4E8C-9ACA-A69A13593D26}" type="parTrans" cxnId="{D84F83BF-9CF6-4969-9AF2-0A2FCE951B8E}">
      <dgm:prSet/>
      <dgm:spPr/>
      <dgm:t>
        <a:bodyPr/>
        <a:lstStyle/>
        <a:p>
          <a:endParaRPr lang="pt-BR"/>
        </a:p>
      </dgm:t>
    </dgm:pt>
    <dgm:pt modelId="{66BF9838-FDF7-4C88-B33B-E45339EA87BF}" type="sibTrans" cxnId="{D84F83BF-9CF6-4969-9AF2-0A2FCE951B8E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pt-BR"/>
        </a:p>
      </dgm:t>
    </dgm:pt>
    <dgm:pt modelId="{FD909EFB-D562-4B5E-8250-8AA3A79F488A}" type="pres">
      <dgm:prSet presAssocID="{85B2EB0B-8EE1-40DF-93F1-B7DC3B091EF4}" presName="Name0" presStyleCnt="0">
        <dgm:presLayoutVars>
          <dgm:chMax val="7"/>
          <dgm:chPref val="7"/>
          <dgm:dir/>
        </dgm:presLayoutVars>
      </dgm:prSet>
      <dgm:spPr/>
    </dgm:pt>
    <dgm:pt modelId="{F7C752BE-4F86-474D-BEBD-A729084BA53D}" type="pres">
      <dgm:prSet presAssocID="{85B2EB0B-8EE1-40DF-93F1-B7DC3B091EF4}" presName="Name1" presStyleCnt="0"/>
      <dgm:spPr/>
    </dgm:pt>
    <dgm:pt modelId="{D177BA05-4584-4245-B6C9-471DD02F0992}" type="pres">
      <dgm:prSet presAssocID="{89AA8BF1-AF15-4B0E-8B7E-D32713168D04}" presName="picture_1" presStyleCnt="0"/>
      <dgm:spPr/>
    </dgm:pt>
    <dgm:pt modelId="{DC5F07DE-A901-4F09-87E0-C4257FB65F37}" type="pres">
      <dgm:prSet presAssocID="{89AA8BF1-AF15-4B0E-8B7E-D32713168D04}" presName="pictureRepeatNode" presStyleLbl="alignImgPlace1" presStyleIdx="0" presStyleCnt="4" custLinFactNeighborX="-35769" custLinFactNeighborY="484"/>
      <dgm:spPr/>
    </dgm:pt>
    <dgm:pt modelId="{0A2E67C3-4854-44CD-85DA-D917D86CB02B}" type="pres">
      <dgm:prSet presAssocID="{9D7372EA-2AAD-427F-A131-7E96F7826586}" presName="text_1" presStyleLbl="node1" presStyleIdx="0" presStyleCnt="0">
        <dgm:presLayoutVars>
          <dgm:bulletEnabled val="1"/>
        </dgm:presLayoutVars>
      </dgm:prSet>
      <dgm:spPr/>
    </dgm:pt>
    <dgm:pt modelId="{9695C99B-C567-4E6C-8C7C-1C758FAC811B}" type="pres">
      <dgm:prSet presAssocID="{1BE263F8-F1DB-48C6-A248-DE7B8C84F76D}" presName="picture_2" presStyleCnt="0"/>
      <dgm:spPr/>
    </dgm:pt>
    <dgm:pt modelId="{5BAFB478-BC52-4FFA-B90C-94841D3A7CA5}" type="pres">
      <dgm:prSet presAssocID="{1BE263F8-F1DB-48C6-A248-DE7B8C84F76D}" presName="pictureRepeatNode" presStyleLbl="alignImgPlace1" presStyleIdx="1" presStyleCnt="4" custScaleX="202136" custScaleY="160753"/>
      <dgm:spPr/>
    </dgm:pt>
    <dgm:pt modelId="{B699154B-C2F9-473A-9383-2A08D068D419}" type="pres">
      <dgm:prSet presAssocID="{CA9B2462-DDB2-47FF-9ED4-2385CE4C0E97}" presName="line_2" presStyleLbl="parChTrans1D1" presStyleIdx="0" presStyleCnt="3"/>
      <dgm:spPr/>
    </dgm:pt>
    <dgm:pt modelId="{AF31617C-7F1A-426C-ABBD-685A620ED293}" type="pres">
      <dgm:prSet presAssocID="{CA9B2462-DDB2-47FF-9ED4-2385CE4C0E97}" presName="textparent_2" presStyleLbl="node1" presStyleIdx="0" presStyleCnt="0"/>
      <dgm:spPr/>
    </dgm:pt>
    <dgm:pt modelId="{1261194F-D759-46F5-878E-2FC21C7C7C24}" type="pres">
      <dgm:prSet presAssocID="{CA9B2462-DDB2-47FF-9ED4-2385CE4C0E97}" presName="text_2" presStyleLbl="revTx" presStyleIdx="0" presStyleCnt="3">
        <dgm:presLayoutVars>
          <dgm:bulletEnabled val="1"/>
        </dgm:presLayoutVars>
      </dgm:prSet>
      <dgm:spPr/>
    </dgm:pt>
    <dgm:pt modelId="{0C623D15-2520-4693-B7A2-74623B12D694}" type="pres">
      <dgm:prSet presAssocID="{C375A399-05EC-41EE-BDF6-4EFA282602F3}" presName="picture_3" presStyleCnt="0"/>
      <dgm:spPr/>
    </dgm:pt>
    <dgm:pt modelId="{47EA7539-C462-40B8-BC71-A096DFC44B3F}" type="pres">
      <dgm:prSet presAssocID="{C375A399-05EC-41EE-BDF6-4EFA282602F3}" presName="pictureRepeatNode" presStyleLbl="alignImgPlace1" presStyleIdx="2" presStyleCnt="4" custScaleX="189283" custScaleY="142204"/>
      <dgm:spPr/>
    </dgm:pt>
    <dgm:pt modelId="{521F117A-5067-486A-98F1-ED326AF966E9}" type="pres">
      <dgm:prSet presAssocID="{55880BEF-9A19-4774-991D-B455EAC42EF9}" presName="line_3" presStyleLbl="parChTrans1D1" presStyleIdx="1" presStyleCnt="3"/>
      <dgm:spPr/>
    </dgm:pt>
    <dgm:pt modelId="{2FBB63E2-F7E2-44F0-8F08-CB10E3A3EF6D}" type="pres">
      <dgm:prSet presAssocID="{55880BEF-9A19-4774-991D-B455EAC42EF9}" presName="textparent_3" presStyleLbl="node1" presStyleIdx="0" presStyleCnt="0"/>
      <dgm:spPr/>
    </dgm:pt>
    <dgm:pt modelId="{366B275F-45D9-4526-B8B1-14AC6A58D132}" type="pres">
      <dgm:prSet presAssocID="{55880BEF-9A19-4774-991D-B455EAC42EF9}" presName="text_3" presStyleLbl="revTx" presStyleIdx="1" presStyleCnt="3">
        <dgm:presLayoutVars>
          <dgm:bulletEnabled val="1"/>
        </dgm:presLayoutVars>
      </dgm:prSet>
      <dgm:spPr/>
    </dgm:pt>
    <dgm:pt modelId="{613CA1BF-C1E3-4E1E-8AFF-94BCEFDE49C3}" type="pres">
      <dgm:prSet presAssocID="{66BF9838-FDF7-4C88-B33B-E45339EA87BF}" presName="picture_4" presStyleCnt="0"/>
      <dgm:spPr/>
    </dgm:pt>
    <dgm:pt modelId="{F8D23642-15BA-4DC2-875E-97022F8D386F}" type="pres">
      <dgm:prSet presAssocID="{66BF9838-FDF7-4C88-B33B-E45339EA87BF}" presName="pictureRepeatNode" presStyleLbl="alignImgPlace1" presStyleIdx="3" presStyleCnt="4" custScaleX="151348" custScaleY="154032"/>
      <dgm:spPr/>
    </dgm:pt>
    <dgm:pt modelId="{2D96D2B9-C1AA-476B-B2DD-9A3CA64F7225}" type="pres">
      <dgm:prSet presAssocID="{19C88BAF-0DC0-4413-B6D7-5A1F3F7B4D43}" presName="line_4" presStyleLbl="parChTrans1D1" presStyleIdx="2" presStyleCnt="3"/>
      <dgm:spPr/>
    </dgm:pt>
    <dgm:pt modelId="{3A5D39A1-B111-452C-95EB-4AB9E479C89C}" type="pres">
      <dgm:prSet presAssocID="{19C88BAF-0DC0-4413-B6D7-5A1F3F7B4D43}" presName="textparent_4" presStyleLbl="node1" presStyleIdx="0" presStyleCnt="0"/>
      <dgm:spPr/>
    </dgm:pt>
    <dgm:pt modelId="{832AA63A-D601-4D0C-8779-7BBB5BDC53D8}" type="pres">
      <dgm:prSet presAssocID="{19C88BAF-0DC0-4413-B6D7-5A1F3F7B4D43}" presName="text_4" presStyleLbl="revTx" presStyleIdx="2" presStyleCnt="3">
        <dgm:presLayoutVars>
          <dgm:bulletEnabled val="1"/>
        </dgm:presLayoutVars>
      </dgm:prSet>
      <dgm:spPr/>
    </dgm:pt>
  </dgm:ptLst>
  <dgm:cxnLst>
    <dgm:cxn modelId="{667A460A-F5F0-4919-8F60-7583BF257DC5}" srcId="{85B2EB0B-8EE1-40DF-93F1-B7DC3B091EF4}" destId="{9D7372EA-2AAD-427F-A131-7E96F7826586}" srcOrd="0" destOrd="0" parTransId="{D43EDF93-8E4C-443F-9318-E55BCE1ABF5F}" sibTransId="{89AA8BF1-AF15-4B0E-8B7E-D32713168D04}"/>
    <dgm:cxn modelId="{B26ACB7F-13CD-4085-B460-072A3F322078}" type="presOf" srcId="{89AA8BF1-AF15-4B0E-8B7E-D32713168D04}" destId="{DC5F07DE-A901-4F09-87E0-C4257FB65F37}" srcOrd="0" destOrd="0" presId="urn:microsoft.com/office/officeart/2008/layout/CircularPictureCallout"/>
    <dgm:cxn modelId="{DA425180-F2F5-403E-8247-3F19D3F2BD74}" type="presOf" srcId="{55880BEF-9A19-4774-991D-B455EAC42EF9}" destId="{366B275F-45D9-4526-B8B1-14AC6A58D132}" srcOrd="0" destOrd="0" presId="urn:microsoft.com/office/officeart/2008/layout/CircularPictureCallout"/>
    <dgm:cxn modelId="{A38D4E8C-8C34-4F51-B1CF-00203AACD313}" type="presOf" srcId="{CA9B2462-DDB2-47FF-9ED4-2385CE4C0E97}" destId="{1261194F-D759-46F5-878E-2FC21C7C7C24}" srcOrd="0" destOrd="0" presId="urn:microsoft.com/office/officeart/2008/layout/CircularPictureCallout"/>
    <dgm:cxn modelId="{5E4051AC-5169-4DD0-889E-0F1A8250F0F1}" type="presOf" srcId="{1BE263F8-F1DB-48C6-A248-DE7B8C84F76D}" destId="{5BAFB478-BC52-4FFA-B90C-94841D3A7CA5}" srcOrd="0" destOrd="0" presId="urn:microsoft.com/office/officeart/2008/layout/CircularPictureCallout"/>
    <dgm:cxn modelId="{D84F83BF-9CF6-4969-9AF2-0A2FCE951B8E}" srcId="{85B2EB0B-8EE1-40DF-93F1-B7DC3B091EF4}" destId="{19C88BAF-0DC0-4413-B6D7-5A1F3F7B4D43}" srcOrd="3" destOrd="0" parTransId="{93B2895F-14AD-4E8C-9ACA-A69A13593D26}" sibTransId="{66BF9838-FDF7-4C88-B33B-E45339EA87BF}"/>
    <dgm:cxn modelId="{F33026C3-4182-4F50-885F-3E59698B0C95}" type="presOf" srcId="{19C88BAF-0DC0-4413-B6D7-5A1F3F7B4D43}" destId="{832AA63A-D601-4D0C-8779-7BBB5BDC53D8}" srcOrd="0" destOrd="0" presId="urn:microsoft.com/office/officeart/2008/layout/CircularPictureCallout"/>
    <dgm:cxn modelId="{D44EA6C6-A04E-472B-98F8-78CEFE12808F}" type="presOf" srcId="{66BF9838-FDF7-4C88-B33B-E45339EA87BF}" destId="{F8D23642-15BA-4DC2-875E-97022F8D386F}" srcOrd="0" destOrd="0" presId="urn:microsoft.com/office/officeart/2008/layout/CircularPictureCallout"/>
    <dgm:cxn modelId="{3B9A68CC-4EBA-4AA0-9945-22B4C99ED2AA}" type="presOf" srcId="{9D7372EA-2AAD-427F-A131-7E96F7826586}" destId="{0A2E67C3-4854-44CD-85DA-D917D86CB02B}" srcOrd="0" destOrd="0" presId="urn:microsoft.com/office/officeart/2008/layout/CircularPictureCallout"/>
    <dgm:cxn modelId="{CFD4B7DC-1F3E-4DF1-9937-4FBBB74C2B29}" type="presOf" srcId="{C375A399-05EC-41EE-BDF6-4EFA282602F3}" destId="{47EA7539-C462-40B8-BC71-A096DFC44B3F}" srcOrd="0" destOrd="0" presId="urn:microsoft.com/office/officeart/2008/layout/CircularPictureCallout"/>
    <dgm:cxn modelId="{746136E9-4A91-4881-A78C-EC822DB6BEC1}" srcId="{85B2EB0B-8EE1-40DF-93F1-B7DC3B091EF4}" destId="{55880BEF-9A19-4774-991D-B455EAC42EF9}" srcOrd="2" destOrd="0" parTransId="{A756A423-118C-45B0-9905-22279EBC27E8}" sibTransId="{C375A399-05EC-41EE-BDF6-4EFA282602F3}"/>
    <dgm:cxn modelId="{8BC869F5-C973-42C1-9582-514803ECF77C}" srcId="{85B2EB0B-8EE1-40DF-93F1-B7DC3B091EF4}" destId="{CA9B2462-DDB2-47FF-9ED4-2385CE4C0E97}" srcOrd="1" destOrd="0" parTransId="{4E98AE8A-3CD8-4E1A-9CE1-983D487DC774}" sibTransId="{1BE263F8-F1DB-48C6-A248-DE7B8C84F76D}"/>
    <dgm:cxn modelId="{669AA2FE-EC27-4EE6-9B40-870A516459D1}" type="presOf" srcId="{85B2EB0B-8EE1-40DF-93F1-B7DC3B091EF4}" destId="{FD909EFB-D562-4B5E-8250-8AA3A79F488A}" srcOrd="0" destOrd="0" presId="urn:microsoft.com/office/officeart/2008/layout/CircularPictureCallout"/>
    <dgm:cxn modelId="{D11BAC1E-BE72-4015-9D67-7D606EE22532}" type="presParOf" srcId="{FD909EFB-D562-4B5E-8250-8AA3A79F488A}" destId="{F7C752BE-4F86-474D-BEBD-A729084BA53D}" srcOrd="0" destOrd="0" presId="urn:microsoft.com/office/officeart/2008/layout/CircularPictureCallout"/>
    <dgm:cxn modelId="{810B502B-FDC4-467A-93E2-F00D56E06012}" type="presParOf" srcId="{F7C752BE-4F86-474D-BEBD-A729084BA53D}" destId="{D177BA05-4584-4245-B6C9-471DD02F0992}" srcOrd="0" destOrd="0" presId="urn:microsoft.com/office/officeart/2008/layout/CircularPictureCallout"/>
    <dgm:cxn modelId="{77036D8D-227F-48DA-889B-5BAD2461D1F5}" type="presParOf" srcId="{D177BA05-4584-4245-B6C9-471DD02F0992}" destId="{DC5F07DE-A901-4F09-87E0-C4257FB65F37}" srcOrd="0" destOrd="0" presId="urn:microsoft.com/office/officeart/2008/layout/CircularPictureCallout"/>
    <dgm:cxn modelId="{72846893-B00E-44DB-B49F-E82A377186B0}" type="presParOf" srcId="{F7C752BE-4F86-474D-BEBD-A729084BA53D}" destId="{0A2E67C3-4854-44CD-85DA-D917D86CB02B}" srcOrd="1" destOrd="0" presId="urn:microsoft.com/office/officeart/2008/layout/CircularPictureCallout"/>
    <dgm:cxn modelId="{2290D43E-A8C6-42B4-80EF-2957E99A3018}" type="presParOf" srcId="{F7C752BE-4F86-474D-BEBD-A729084BA53D}" destId="{9695C99B-C567-4E6C-8C7C-1C758FAC811B}" srcOrd="2" destOrd="0" presId="urn:microsoft.com/office/officeart/2008/layout/CircularPictureCallout"/>
    <dgm:cxn modelId="{DBA44BCE-D38F-4F7D-BCCE-50566077A95C}" type="presParOf" srcId="{9695C99B-C567-4E6C-8C7C-1C758FAC811B}" destId="{5BAFB478-BC52-4FFA-B90C-94841D3A7CA5}" srcOrd="0" destOrd="0" presId="urn:microsoft.com/office/officeart/2008/layout/CircularPictureCallout"/>
    <dgm:cxn modelId="{56646F6A-51DB-4A67-8B1C-90096612F350}" type="presParOf" srcId="{F7C752BE-4F86-474D-BEBD-A729084BA53D}" destId="{B699154B-C2F9-473A-9383-2A08D068D419}" srcOrd="3" destOrd="0" presId="urn:microsoft.com/office/officeart/2008/layout/CircularPictureCallout"/>
    <dgm:cxn modelId="{FA23F0DE-F51F-4858-9D5A-BE162D45F442}" type="presParOf" srcId="{F7C752BE-4F86-474D-BEBD-A729084BA53D}" destId="{AF31617C-7F1A-426C-ABBD-685A620ED293}" srcOrd="4" destOrd="0" presId="urn:microsoft.com/office/officeart/2008/layout/CircularPictureCallout"/>
    <dgm:cxn modelId="{BA111FD9-F902-4BE8-B1FB-31C2BD59C2CD}" type="presParOf" srcId="{AF31617C-7F1A-426C-ABBD-685A620ED293}" destId="{1261194F-D759-46F5-878E-2FC21C7C7C24}" srcOrd="0" destOrd="0" presId="urn:microsoft.com/office/officeart/2008/layout/CircularPictureCallout"/>
    <dgm:cxn modelId="{2EE6472E-9EA3-4735-AA8F-C1C5017EFBB9}" type="presParOf" srcId="{F7C752BE-4F86-474D-BEBD-A729084BA53D}" destId="{0C623D15-2520-4693-B7A2-74623B12D694}" srcOrd="5" destOrd="0" presId="urn:microsoft.com/office/officeart/2008/layout/CircularPictureCallout"/>
    <dgm:cxn modelId="{AA6B629A-B39E-4B08-BD67-92FDAFBA34A1}" type="presParOf" srcId="{0C623D15-2520-4693-B7A2-74623B12D694}" destId="{47EA7539-C462-40B8-BC71-A096DFC44B3F}" srcOrd="0" destOrd="0" presId="urn:microsoft.com/office/officeart/2008/layout/CircularPictureCallout"/>
    <dgm:cxn modelId="{3904DA77-A116-42D2-95AD-CC2D1F5F4136}" type="presParOf" srcId="{F7C752BE-4F86-474D-BEBD-A729084BA53D}" destId="{521F117A-5067-486A-98F1-ED326AF966E9}" srcOrd="6" destOrd="0" presId="urn:microsoft.com/office/officeart/2008/layout/CircularPictureCallout"/>
    <dgm:cxn modelId="{90A7B766-6964-42AA-90B8-0EE36AF00D70}" type="presParOf" srcId="{F7C752BE-4F86-474D-BEBD-A729084BA53D}" destId="{2FBB63E2-F7E2-44F0-8F08-CB10E3A3EF6D}" srcOrd="7" destOrd="0" presId="urn:microsoft.com/office/officeart/2008/layout/CircularPictureCallout"/>
    <dgm:cxn modelId="{B637ACCB-293A-4E77-AA6D-5DCE5AD5EE81}" type="presParOf" srcId="{2FBB63E2-F7E2-44F0-8F08-CB10E3A3EF6D}" destId="{366B275F-45D9-4526-B8B1-14AC6A58D132}" srcOrd="0" destOrd="0" presId="urn:microsoft.com/office/officeart/2008/layout/CircularPictureCallout"/>
    <dgm:cxn modelId="{14A3D89F-B9F3-4DE2-8694-DD862F9D9A07}" type="presParOf" srcId="{F7C752BE-4F86-474D-BEBD-A729084BA53D}" destId="{613CA1BF-C1E3-4E1E-8AFF-94BCEFDE49C3}" srcOrd="8" destOrd="0" presId="urn:microsoft.com/office/officeart/2008/layout/CircularPictureCallout"/>
    <dgm:cxn modelId="{F2621A0B-9735-45F6-B2D1-C103C3B9F977}" type="presParOf" srcId="{613CA1BF-C1E3-4E1E-8AFF-94BCEFDE49C3}" destId="{F8D23642-15BA-4DC2-875E-97022F8D386F}" srcOrd="0" destOrd="0" presId="urn:microsoft.com/office/officeart/2008/layout/CircularPictureCallout"/>
    <dgm:cxn modelId="{66A375F1-D22E-48BC-B2D4-14627CB5DC37}" type="presParOf" srcId="{F7C752BE-4F86-474D-BEBD-A729084BA53D}" destId="{2D96D2B9-C1AA-476B-B2DD-9A3CA64F7225}" srcOrd="9" destOrd="0" presId="urn:microsoft.com/office/officeart/2008/layout/CircularPictureCallout"/>
    <dgm:cxn modelId="{EA56CF65-AB86-4A1B-99DC-DB55638D8986}" type="presParOf" srcId="{F7C752BE-4F86-474D-BEBD-A729084BA53D}" destId="{3A5D39A1-B111-452C-95EB-4AB9E479C89C}" srcOrd="10" destOrd="0" presId="urn:microsoft.com/office/officeart/2008/layout/CircularPictureCallout"/>
    <dgm:cxn modelId="{5B29C28F-5787-4AFC-AAC0-D32AE3ADB991}" type="presParOf" srcId="{3A5D39A1-B111-452C-95EB-4AB9E479C89C}" destId="{832AA63A-D601-4D0C-8779-7BBB5BDC53D8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745B62A-93DD-4623-B29B-A8A39A2B27DE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E7240014-E3F2-4F6C-896A-62EF06ED6A33}">
      <dgm:prSet/>
      <dgm:spPr/>
      <dgm:t>
        <a:bodyPr/>
        <a:lstStyle/>
        <a:p>
          <a:endParaRPr lang="pt-BR"/>
        </a:p>
      </dgm:t>
    </dgm:pt>
    <dgm:pt modelId="{81F467F3-DD96-4DFB-85FD-0F45A19CC59F}" type="parTrans" cxnId="{2BEC442D-CA2D-40F7-8C8E-EA0AF513635F}">
      <dgm:prSet/>
      <dgm:spPr/>
      <dgm:t>
        <a:bodyPr/>
        <a:lstStyle/>
        <a:p>
          <a:endParaRPr lang="pt-BR"/>
        </a:p>
      </dgm:t>
    </dgm:pt>
    <dgm:pt modelId="{F0E932FB-719E-4977-88C8-5E80E584B116}" type="sibTrans" cxnId="{2BEC442D-CA2D-40F7-8C8E-EA0AF513635F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  <dgm:t>
        <a:bodyPr/>
        <a:lstStyle/>
        <a:p>
          <a:endParaRPr lang="pt-BR"/>
        </a:p>
      </dgm:t>
    </dgm:pt>
    <dgm:pt modelId="{8D3B7BEB-BFCC-492F-A7CD-A960B547F3F1}">
      <dgm:prSet phldrT="[Texto]" phldr="1"/>
      <dgm:spPr/>
      <dgm:t>
        <a:bodyPr/>
        <a:lstStyle/>
        <a:p>
          <a:endParaRPr lang="pt-BR" dirty="0"/>
        </a:p>
      </dgm:t>
    </dgm:pt>
    <dgm:pt modelId="{60DCA517-2D28-49C4-8EEC-F0AAE82272D8}" type="parTrans" cxnId="{69E890E8-46CD-4636-A5DE-D984E81C710D}">
      <dgm:prSet/>
      <dgm:spPr/>
      <dgm:t>
        <a:bodyPr/>
        <a:lstStyle/>
        <a:p>
          <a:endParaRPr lang="pt-BR"/>
        </a:p>
      </dgm:t>
    </dgm:pt>
    <dgm:pt modelId="{6D750EB8-F820-4116-ABEC-BD02FB448BFD}" type="sibTrans" cxnId="{69E890E8-46CD-4636-A5DE-D984E81C710D}">
      <dgm:prSet/>
      <dgm:spPr>
        <a:solidFill>
          <a:schemeClr val="accent2"/>
        </a:solidFill>
      </dgm:spPr>
      <dgm:t>
        <a:bodyPr/>
        <a:lstStyle/>
        <a:p>
          <a:endParaRPr lang="pt-BR"/>
        </a:p>
      </dgm:t>
    </dgm:pt>
    <dgm:pt modelId="{FA178F07-ECA7-40B8-A5AB-3A3BFE6EEB4F}">
      <dgm:prSet phldrT="[Texto]" phldr="1"/>
      <dgm:spPr/>
      <dgm:t>
        <a:bodyPr/>
        <a:lstStyle/>
        <a:p>
          <a:endParaRPr lang="pt-BR"/>
        </a:p>
      </dgm:t>
    </dgm:pt>
    <dgm:pt modelId="{0C65904C-69C4-4D83-A1DF-17C5BD7A6F38}" type="parTrans" cxnId="{2268C37A-92EE-47F6-A5BC-424285065C5C}">
      <dgm:prSet/>
      <dgm:spPr/>
      <dgm:t>
        <a:bodyPr/>
        <a:lstStyle/>
        <a:p>
          <a:endParaRPr lang="pt-BR"/>
        </a:p>
      </dgm:t>
    </dgm:pt>
    <dgm:pt modelId="{739356B5-5BC4-4426-B681-C403DA7633A6}" type="sibTrans" cxnId="{2268C37A-92EE-47F6-A5BC-424285065C5C}">
      <dgm:prSet/>
      <dgm:spPr>
        <a:solidFill>
          <a:schemeClr val="accent2"/>
        </a:solidFill>
      </dgm:spPr>
      <dgm:t>
        <a:bodyPr/>
        <a:lstStyle/>
        <a:p>
          <a:endParaRPr lang="pt-BR"/>
        </a:p>
      </dgm:t>
    </dgm:pt>
    <dgm:pt modelId="{09F1F13F-6400-430A-885E-F532BF13DEF9}">
      <dgm:prSet phldrT="[Texto]" phldr="1"/>
      <dgm:spPr/>
      <dgm:t>
        <a:bodyPr/>
        <a:lstStyle/>
        <a:p>
          <a:endParaRPr lang="pt-BR"/>
        </a:p>
      </dgm:t>
    </dgm:pt>
    <dgm:pt modelId="{4FD35388-92DA-4842-B931-51C77F71B882}" type="parTrans" cxnId="{9BF4C5D0-5941-45EA-B746-012F909FA4AA}">
      <dgm:prSet/>
      <dgm:spPr/>
      <dgm:t>
        <a:bodyPr/>
        <a:lstStyle/>
        <a:p>
          <a:endParaRPr lang="pt-BR"/>
        </a:p>
      </dgm:t>
    </dgm:pt>
    <dgm:pt modelId="{96AEDC86-A4FB-4C94-A7CD-F90753571828}" type="sibTrans" cxnId="{9BF4C5D0-5941-45EA-B746-012F909FA4AA}">
      <dgm:prSet/>
      <dgm:spPr>
        <a:solidFill>
          <a:schemeClr val="accent2"/>
        </a:solidFill>
      </dgm:spPr>
      <dgm:t>
        <a:bodyPr/>
        <a:lstStyle/>
        <a:p>
          <a:endParaRPr lang="pt-BR"/>
        </a:p>
      </dgm:t>
    </dgm:pt>
    <dgm:pt modelId="{ED98ACF2-58AB-4E6F-87D4-E9F1AEC8D8BF}" type="pres">
      <dgm:prSet presAssocID="{6745B62A-93DD-4623-B29B-A8A39A2B27DE}" presName="Name0" presStyleCnt="0">
        <dgm:presLayoutVars>
          <dgm:chMax val="7"/>
          <dgm:chPref val="7"/>
          <dgm:dir/>
        </dgm:presLayoutVars>
      </dgm:prSet>
      <dgm:spPr/>
    </dgm:pt>
    <dgm:pt modelId="{757C39CA-A82D-49EB-A6EC-9347B943DD48}" type="pres">
      <dgm:prSet presAssocID="{6745B62A-93DD-4623-B29B-A8A39A2B27DE}" presName="Name1" presStyleCnt="0"/>
      <dgm:spPr/>
    </dgm:pt>
    <dgm:pt modelId="{393F8B1D-3CFE-492D-873F-CAC9D4360987}" type="pres">
      <dgm:prSet presAssocID="{F0E932FB-719E-4977-88C8-5E80E584B116}" presName="picture_1" presStyleCnt="0"/>
      <dgm:spPr/>
    </dgm:pt>
    <dgm:pt modelId="{FB4A3154-5264-46F1-A595-020A42EF4B62}" type="pres">
      <dgm:prSet presAssocID="{F0E932FB-719E-4977-88C8-5E80E584B116}" presName="pictureRepeatNode" presStyleLbl="alignImgPlace1" presStyleIdx="0" presStyleCnt="4" custLinFactNeighborX="-11820" custLinFactNeighborY="0"/>
      <dgm:spPr/>
    </dgm:pt>
    <dgm:pt modelId="{34BE72DD-B0D5-48A3-9CC0-2710A2C9CC2E}" type="pres">
      <dgm:prSet presAssocID="{E7240014-E3F2-4F6C-896A-62EF06ED6A33}" presName="text_1" presStyleLbl="node1" presStyleIdx="0" presStyleCnt="0">
        <dgm:presLayoutVars>
          <dgm:bulletEnabled val="1"/>
        </dgm:presLayoutVars>
      </dgm:prSet>
      <dgm:spPr/>
    </dgm:pt>
    <dgm:pt modelId="{89A57ECA-ED83-4E0D-99FC-F8DE2A01F3F8}" type="pres">
      <dgm:prSet presAssocID="{6D750EB8-F820-4116-ABEC-BD02FB448BFD}" presName="picture_2" presStyleCnt="0"/>
      <dgm:spPr/>
    </dgm:pt>
    <dgm:pt modelId="{78570CE3-CF25-43DD-984F-EAD3F81096BF}" type="pres">
      <dgm:prSet presAssocID="{6D750EB8-F820-4116-ABEC-BD02FB448BFD}" presName="pictureRepeatNode" presStyleLbl="alignImgPlace1" presStyleIdx="1" presStyleCnt="4"/>
      <dgm:spPr/>
    </dgm:pt>
    <dgm:pt modelId="{0E7AFCDE-7207-4DD4-8E25-3AB7F38B5C72}" type="pres">
      <dgm:prSet presAssocID="{8D3B7BEB-BFCC-492F-A7CD-A960B547F3F1}" presName="line_2" presStyleLbl="parChTrans1D1" presStyleIdx="0" presStyleCnt="3"/>
      <dgm:spPr/>
    </dgm:pt>
    <dgm:pt modelId="{51661ADD-B988-449C-BF8F-67994C7E0BAC}" type="pres">
      <dgm:prSet presAssocID="{8D3B7BEB-BFCC-492F-A7CD-A960B547F3F1}" presName="textparent_2" presStyleLbl="node1" presStyleIdx="0" presStyleCnt="0"/>
      <dgm:spPr/>
    </dgm:pt>
    <dgm:pt modelId="{13E5126E-528C-4A43-9EE8-86FF015B2174}" type="pres">
      <dgm:prSet presAssocID="{8D3B7BEB-BFCC-492F-A7CD-A960B547F3F1}" presName="text_2" presStyleLbl="revTx" presStyleIdx="0" presStyleCnt="3">
        <dgm:presLayoutVars>
          <dgm:bulletEnabled val="1"/>
        </dgm:presLayoutVars>
      </dgm:prSet>
      <dgm:spPr/>
    </dgm:pt>
    <dgm:pt modelId="{2755F719-6B46-46A5-BE67-88E8888107E5}" type="pres">
      <dgm:prSet presAssocID="{739356B5-5BC4-4426-B681-C403DA7633A6}" presName="picture_3" presStyleCnt="0"/>
      <dgm:spPr/>
    </dgm:pt>
    <dgm:pt modelId="{DAED66DB-8B88-4351-9F85-E8D2CA2ADF65}" type="pres">
      <dgm:prSet presAssocID="{739356B5-5BC4-4426-B681-C403DA7633A6}" presName="pictureRepeatNode" presStyleLbl="alignImgPlace1" presStyleIdx="2" presStyleCnt="4"/>
      <dgm:spPr/>
    </dgm:pt>
    <dgm:pt modelId="{F2E8DE0D-9218-46F0-9199-3FDD1C50D2B5}" type="pres">
      <dgm:prSet presAssocID="{FA178F07-ECA7-40B8-A5AB-3A3BFE6EEB4F}" presName="line_3" presStyleLbl="parChTrans1D1" presStyleIdx="1" presStyleCnt="3"/>
      <dgm:spPr/>
    </dgm:pt>
    <dgm:pt modelId="{0EC65B6F-BEC4-4D86-B313-8FCBCF42B8E6}" type="pres">
      <dgm:prSet presAssocID="{FA178F07-ECA7-40B8-A5AB-3A3BFE6EEB4F}" presName="textparent_3" presStyleLbl="node1" presStyleIdx="0" presStyleCnt="0"/>
      <dgm:spPr/>
    </dgm:pt>
    <dgm:pt modelId="{32614B6B-1DF3-4EF3-9606-2995F6707D7C}" type="pres">
      <dgm:prSet presAssocID="{FA178F07-ECA7-40B8-A5AB-3A3BFE6EEB4F}" presName="text_3" presStyleLbl="revTx" presStyleIdx="1" presStyleCnt="3">
        <dgm:presLayoutVars>
          <dgm:bulletEnabled val="1"/>
        </dgm:presLayoutVars>
      </dgm:prSet>
      <dgm:spPr/>
    </dgm:pt>
    <dgm:pt modelId="{F84F0FD4-64BE-444A-8A51-3EC138998114}" type="pres">
      <dgm:prSet presAssocID="{96AEDC86-A4FB-4C94-A7CD-F90753571828}" presName="picture_4" presStyleCnt="0"/>
      <dgm:spPr/>
    </dgm:pt>
    <dgm:pt modelId="{22B8D639-53CA-4BD2-AD3E-D20DF66C2FFA}" type="pres">
      <dgm:prSet presAssocID="{96AEDC86-A4FB-4C94-A7CD-F90753571828}" presName="pictureRepeatNode" presStyleLbl="alignImgPlace1" presStyleIdx="3" presStyleCnt="4"/>
      <dgm:spPr/>
    </dgm:pt>
    <dgm:pt modelId="{23A56267-9296-416B-82FE-F41116B6E597}" type="pres">
      <dgm:prSet presAssocID="{09F1F13F-6400-430A-885E-F532BF13DEF9}" presName="line_4" presStyleLbl="parChTrans1D1" presStyleIdx="2" presStyleCnt="3"/>
      <dgm:spPr/>
    </dgm:pt>
    <dgm:pt modelId="{B3E3F053-B260-49B4-97AC-B38A2BE37AB1}" type="pres">
      <dgm:prSet presAssocID="{09F1F13F-6400-430A-885E-F532BF13DEF9}" presName="textparent_4" presStyleLbl="node1" presStyleIdx="0" presStyleCnt="0"/>
      <dgm:spPr/>
    </dgm:pt>
    <dgm:pt modelId="{99107279-96BE-4864-B0B3-18CEED20FC4A}" type="pres">
      <dgm:prSet presAssocID="{09F1F13F-6400-430A-885E-F532BF13DEF9}" presName="text_4" presStyleLbl="revTx" presStyleIdx="2" presStyleCnt="3">
        <dgm:presLayoutVars>
          <dgm:bulletEnabled val="1"/>
        </dgm:presLayoutVars>
      </dgm:prSet>
      <dgm:spPr/>
    </dgm:pt>
  </dgm:ptLst>
  <dgm:cxnLst>
    <dgm:cxn modelId="{BE69AB27-5E17-4644-97B8-DB2A246C79AF}" type="presOf" srcId="{8D3B7BEB-BFCC-492F-A7CD-A960B547F3F1}" destId="{13E5126E-528C-4A43-9EE8-86FF015B2174}" srcOrd="0" destOrd="0" presId="urn:microsoft.com/office/officeart/2008/layout/CircularPictureCallout"/>
    <dgm:cxn modelId="{2BEC442D-CA2D-40F7-8C8E-EA0AF513635F}" srcId="{6745B62A-93DD-4623-B29B-A8A39A2B27DE}" destId="{E7240014-E3F2-4F6C-896A-62EF06ED6A33}" srcOrd="0" destOrd="0" parTransId="{81F467F3-DD96-4DFB-85FD-0F45A19CC59F}" sibTransId="{F0E932FB-719E-4977-88C8-5E80E584B116}"/>
    <dgm:cxn modelId="{51FE373D-C46C-4369-9D68-7F21D5AC0AA2}" type="presOf" srcId="{739356B5-5BC4-4426-B681-C403DA7633A6}" destId="{DAED66DB-8B88-4351-9F85-E8D2CA2ADF65}" srcOrd="0" destOrd="0" presId="urn:microsoft.com/office/officeart/2008/layout/CircularPictureCallout"/>
    <dgm:cxn modelId="{2D1B4047-C5DC-4180-B749-7F6A3F1E5454}" type="presOf" srcId="{F0E932FB-719E-4977-88C8-5E80E584B116}" destId="{FB4A3154-5264-46F1-A595-020A42EF4B62}" srcOrd="0" destOrd="0" presId="urn:microsoft.com/office/officeart/2008/layout/CircularPictureCallout"/>
    <dgm:cxn modelId="{2268C37A-92EE-47F6-A5BC-424285065C5C}" srcId="{6745B62A-93DD-4623-B29B-A8A39A2B27DE}" destId="{FA178F07-ECA7-40B8-A5AB-3A3BFE6EEB4F}" srcOrd="2" destOrd="0" parTransId="{0C65904C-69C4-4D83-A1DF-17C5BD7A6F38}" sibTransId="{739356B5-5BC4-4426-B681-C403DA7633A6}"/>
    <dgm:cxn modelId="{33DB4785-6BA3-4DB0-9956-904B7795DE82}" type="presOf" srcId="{E7240014-E3F2-4F6C-896A-62EF06ED6A33}" destId="{34BE72DD-B0D5-48A3-9CC0-2710A2C9CC2E}" srcOrd="0" destOrd="0" presId="urn:microsoft.com/office/officeart/2008/layout/CircularPictureCallout"/>
    <dgm:cxn modelId="{F3863E90-CB8C-4988-B61E-B4E320A6F3CB}" type="presOf" srcId="{FA178F07-ECA7-40B8-A5AB-3A3BFE6EEB4F}" destId="{32614B6B-1DF3-4EF3-9606-2995F6707D7C}" srcOrd="0" destOrd="0" presId="urn:microsoft.com/office/officeart/2008/layout/CircularPictureCallout"/>
    <dgm:cxn modelId="{CA2D1B9E-E8ED-4038-9B03-9EBBB0500A8A}" type="presOf" srcId="{6745B62A-93DD-4623-B29B-A8A39A2B27DE}" destId="{ED98ACF2-58AB-4E6F-87D4-E9F1AEC8D8BF}" srcOrd="0" destOrd="0" presId="urn:microsoft.com/office/officeart/2008/layout/CircularPictureCallout"/>
    <dgm:cxn modelId="{EC0EF9BB-9F79-4742-B327-B25F6740A48A}" type="presOf" srcId="{09F1F13F-6400-430A-885E-F532BF13DEF9}" destId="{99107279-96BE-4864-B0B3-18CEED20FC4A}" srcOrd="0" destOrd="0" presId="urn:microsoft.com/office/officeart/2008/layout/CircularPictureCallout"/>
    <dgm:cxn modelId="{9BF4C5D0-5941-45EA-B746-012F909FA4AA}" srcId="{6745B62A-93DD-4623-B29B-A8A39A2B27DE}" destId="{09F1F13F-6400-430A-885E-F532BF13DEF9}" srcOrd="3" destOrd="0" parTransId="{4FD35388-92DA-4842-B931-51C77F71B882}" sibTransId="{96AEDC86-A4FB-4C94-A7CD-F90753571828}"/>
    <dgm:cxn modelId="{69E890E8-46CD-4636-A5DE-D984E81C710D}" srcId="{6745B62A-93DD-4623-B29B-A8A39A2B27DE}" destId="{8D3B7BEB-BFCC-492F-A7CD-A960B547F3F1}" srcOrd="1" destOrd="0" parTransId="{60DCA517-2D28-49C4-8EEC-F0AAE82272D8}" sibTransId="{6D750EB8-F820-4116-ABEC-BD02FB448BFD}"/>
    <dgm:cxn modelId="{1F0739F5-D7D9-4F89-9BB1-0E520F9669C7}" type="presOf" srcId="{96AEDC86-A4FB-4C94-A7CD-F90753571828}" destId="{22B8D639-53CA-4BD2-AD3E-D20DF66C2FFA}" srcOrd="0" destOrd="0" presId="urn:microsoft.com/office/officeart/2008/layout/CircularPictureCallout"/>
    <dgm:cxn modelId="{01458CFD-FF33-46E6-B8FB-6D553292D4CB}" type="presOf" srcId="{6D750EB8-F820-4116-ABEC-BD02FB448BFD}" destId="{78570CE3-CF25-43DD-984F-EAD3F81096BF}" srcOrd="0" destOrd="0" presId="urn:microsoft.com/office/officeart/2008/layout/CircularPictureCallout"/>
    <dgm:cxn modelId="{A1813534-0DD9-488A-9F7C-26A63B576CF2}" type="presParOf" srcId="{ED98ACF2-58AB-4E6F-87D4-E9F1AEC8D8BF}" destId="{757C39CA-A82D-49EB-A6EC-9347B943DD48}" srcOrd="0" destOrd="0" presId="urn:microsoft.com/office/officeart/2008/layout/CircularPictureCallout"/>
    <dgm:cxn modelId="{BD2708BD-7571-45DF-9D3F-428CBA2E2594}" type="presParOf" srcId="{757C39CA-A82D-49EB-A6EC-9347B943DD48}" destId="{393F8B1D-3CFE-492D-873F-CAC9D4360987}" srcOrd="0" destOrd="0" presId="urn:microsoft.com/office/officeart/2008/layout/CircularPictureCallout"/>
    <dgm:cxn modelId="{ACF32BDE-37A6-4D5D-8963-0F970C6BEF41}" type="presParOf" srcId="{393F8B1D-3CFE-492D-873F-CAC9D4360987}" destId="{FB4A3154-5264-46F1-A595-020A42EF4B62}" srcOrd="0" destOrd="0" presId="urn:microsoft.com/office/officeart/2008/layout/CircularPictureCallout"/>
    <dgm:cxn modelId="{A6B59D3F-893C-4AF7-AA51-3306B17BF5E9}" type="presParOf" srcId="{757C39CA-A82D-49EB-A6EC-9347B943DD48}" destId="{34BE72DD-B0D5-48A3-9CC0-2710A2C9CC2E}" srcOrd="1" destOrd="0" presId="urn:microsoft.com/office/officeart/2008/layout/CircularPictureCallout"/>
    <dgm:cxn modelId="{135330E5-88F5-44E7-A22E-85BF83743706}" type="presParOf" srcId="{757C39CA-A82D-49EB-A6EC-9347B943DD48}" destId="{89A57ECA-ED83-4E0D-99FC-F8DE2A01F3F8}" srcOrd="2" destOrd="0" presId="urn:microsoft.com/office/officeart/2008/layout/CircularPictureCallout"/>
    <dgm:cxn modelId="{66A6CE48-B58C-4076-9A8A-F6D0639CA9F4}" type="presParOf" srcId="{89A57ECA-ED83-4E0D-99FC-F8DE2A01F3F8}" destId="{78570CE3-CF25-43DD-984F-EAD3F81096BF}" srcOrd="0" destOrd="0" presId="urn:microsoft.com/office/officeart/2008/layout/CircularPictureCallout"/>
    <dgm:cxn modelId="{D9156998-C674-407E-BB33-5B6DB8DEA45E}" type="presParOf" srcId="{757C39CA-A82D-49EB-A6EC-9347B943DD48}" destId="{0E7AFCDE-7207-4DD4-8E25-3AB7F38B5C72}" srcOrd="3" destOrd="0" presId="urn:microsoft.com/office/officeart/2008/layout/CircularPictureCallout"/>
    <dgm:cxn modelId="{9E964E5A-94BF-4A7F-8D41-2EB5C8B2D998}" type="presParOf" srcId="{757C39CA-A82D-49EB-A6EC-9347B943DD48}" destId="{51661ADD-B988-449C-BF8F-67994C7E0BAC}" srcOrd="4" destOrd="0" presId="urn:microsoft.com/office/officeart/2008/layout/CircularPictureCallout"/>
    <dgm:cxn modelId="{B3B1B079-D983-46AF-9213-9866580AF3D2}" type="presParOf" srcId="{51661ADD-B988-449C-BF8F-67994C7E0BAC}" destId="{13E5126E-528C-4A43-9EE8-86FF015B2174}" srcOrd="0" destOrd="0" presId="urn:microsoft.com/office/officeart/2008/layout/CircularPictureCallout"/>
    <dgm:cxn modelId="{10801EAB-3552-4180-8D20-34A3C56A2744}" type="presParOf" srcId="{757C39CA-A82D-49EB-A6EC-9347B943DD48}" destId="{2755F719-6B46-46A5-BE67-88E8888107E5}" srcOrd="5" destOrd="0" presId="urn:microsoft.com/office/officeart/2008/layout/CircularPictureCallout"/>
    <dgm:cxn modelId="{F4D27F5C-8E07-4C0D-BA97-67B92CC66C87}" type="presParOf" srcId="{2755F719-6B46-46A5-BE67-88E8888107E5}" destId="{DAED66DB-8B88-4351-9F85-E8D2CA2ADF65}" srcOrd="0" destOrd="0" presId="urn:microsoft.com/office/officeart/2008/layout/CircularPictureCallout"/>
    <dgm:cxn modelId="{B9A79674-6B91-4381-97BE-15D24C098A09}" type="presParOf" srcId="{757C39CA-A82D-49EB-A6EC-9347B943DD48}" destId="{F2E8DE0D-9218-46F0-9199-3FDD1C50D2B5}" srcOrd="6" destOrd="0" presId="urn:microsoft.com/office/officeart/2008/layout/CircularPictureCallout"/>
    <dgm:cxn modelId="{48E3C1AE-CD96-4766-981C-58FC483FEAAC}" type="presParOf" srcId="{757C39CA-A82D-49EB-A6EC-9347B943DD48}" destId="{0EC65B6F-BEC4-4D86-B313-8FCBCF42B8E6}" srcOrd="7" destOrd="0" presId="urn:microsoft.com/office/officeart/2008/layout/CircularPictureCallout"/>
    <dgm:cxn modelId="{E0F6E169-46B5-4806-829D-6276CE342081}" type="presParOf" srcId="{0EC65B6F-BEC4-4D86-B313-8FCBCF42B8E6}" destId="{32614B6B-1DF3-4EF3-9606-2995F6707D7C}" srcOrd="0" destOrd="0" presId="urn:microsoft.com/office/officeart/2008/layout/CircularPictureCallout"/>
    <dgm:cxn modelId="{1E39626B-92E7-43AF-A2E7-B57507C0DC19}" type="presParOf" srcId="{757C39CA-A82D-49EB-A6EC-9347B943DD48}" destId="{F84F0FD4-64BE-444A-8A51-3EC138998114}" srcOrd="8" destOrd="0" presId="urn:microsoft.com/office/officeart/2008/layout/CircularPictureCallout"/>
    <dgm:cxn modelId="{7E8A6FD0-F38F-4EC0-8B67-56F22BA93EAC}" type="presParOf" srcId="{F84F0FD4-64BE-444A-8A51-3EC138998114}" destId="{22B8D639-53CA-4BD2-AD3E-D20DF66C2FFA}" srcOrd="0" destOrd="0" presId="urn:microsoft.com/office/officeart/2008/layout/CircularPictureCallout"/>
    <dgm:cxn modelId="{F1D7C7FA-BA45-44D4-A3B3-465D36C4F27C}" type="presParOf" srcId="{757C39CA-A82D-49EB-A6EC-9347B943DD48}" destId="{23A56267-9296-416B-82FE-F41116B6E597}" srcOrd="9" destOrd="0" presId="urn:microsoft.com/office/officeart/2008/layout/CircularPictureCallout"/>
    <dgm:cxn modelId="{1B0B5C64-F900-42EB-9F07-917CC460732E}" type="presParOf" srcId="{757C39CA-A82D-49EB-A6EC-9347B943DD48}" destId="{B3E3F053-B260-49B4-97AC-B38A2BE37AB1}" srcOrd="10" destOrd="0" presId="urn:microsoft.com/office/officeart/2008/layout/CircularPictureCallout"/>
    <dgm:cxn modelId="{01B8CA8E-2D35-42E7-89C0-EDA8209B8309}" type="presParOf" srcId="{B3E3F053-B260-49B4-97AC-B38A2BE37AB1}" destId="{99107279-96BE-4864-B0B3-18CEED20FC4A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5DFA6A-7220-42D1-B5B5-E050C8CF88AD}">
      <dsp:nvSpPr>
        <dsp:cNvPr id="0" name=""/>
        <dsp:cNvSpPr/>
      </dsp:nvSpPr>
      <dsp:spPr>
        <a:xfrm>
          <a:off x="1149705" y="266763"/>
          <a:ext cx="3277819" cy="3277748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 err="1"/>
            <a:t>Sedentarios</a:t>
          </a:r>
          <a:r>
            <a:rPr lang="pt-BR" sz="1300" kern="1200" dirty="0"/>
            <a:t> </a:t>
          </a:r>
        </a:p>
      </dsp:txBody>
      <dsp:txXfrm>
        <a:off x="1629730" y="746778"/>
        <a:ext cx="2317769" cy="2317718"/>
      </dsp:txXfrm>
    </dsp:sp>
    <dsp:sp modelId="{EBA7939B-99A4-4D3A-85A4-8C96EFBD6FA1}">
      <dsp:nvSpPr>
        <dsp:cNvPr id="0" name=""/>
        <dsp:cNvSpPr/>
      </dsp:nvSpPr>
      <dsp:spPr>
        <a:xfrm>
          <a:off x="3019958" y="117427"/>
          <a:ext cx="364540" cy="3645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2C75BD-7587-47E1-8BA2-1C6298196318}">
      <dsp:nvSpPr>
        <dsp:cNvPr id="0" name=""/>
        <dsp:cNvSpPr/>
      </dsp:nvSpPr>
      <dsp:spPr>
        <a:xfrm>
          <a:off x="2156764" y="3300978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DEB6C-E505-42AE-AC74-6A9DC933817C}">
      <dsp:nvSpPr>
        <dsp:cNvPr id="0" name=""/>
        <dsp:cNvSpPr/>
      </dsp:nvSpPr>
      <dsp:spPr>
        <a:xfrm>
          <a:off x="4638446" y="1597009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B262-F9D8-4621-AB7A-04B47882819B}">
      <dsp:nvSpPr>
        <dsp:cNvPr id="0" name=""/>
        <dsp:cNvSpPr/>
      </dsp:nvSpPr>
      <dsp:spPr>
        <a:xfrm>
          <a:off x="3375355" y="3582038"/>
          <a:ext cx="364540" cy="3645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95F93C-C719-4850-8AD1-E7265A53688D}">
      <dsp:nvSpPr>
        <dsp:cNvPr id="0" name=""/>
        <dsp:cNvSpPr/>
      </dsp:nvSpPr>
      <dsp:spPr>
        <a:xfrm>
          <a:off x="2231745" y="635510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FB405C-58AE-4DA9-9D57-28142EA6B1E7}">
      <dsp:nvSpPr>
        <dsp:cNvPr id="0" name=""/>
        <dsp:cNvSpPr/>
      </dsp:nvSpPr>
      <dsp:spPr>
        <a:xfrm>
          <a:off x="1399641" y="2146874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9B0B8-996D-4BA3-9496-2B61614E63E4}">
      <dsp:nvSpPr>
        <dsp:cNvPr id="0" name=""/>
        <dsp:cNvSpPr/>
      </dsp:nvSpPr>
      <dsp:spPr>
        <a:xfrm>
          <a:off x="125577" y="858366"/>
          <a:ext cx="1332585" cy="1332159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4 em cada 5 adolescente</a:t>
          </a:r>
        </a:p>
      </dsp:txBody>
      <dsp:txXfrm>
        <a:off x="320730" y="1053456"/>
        <a:ext cx="942279" cy="941979"/>
      </dsp:txXfrm>
    </dsp:sp>
    <dsp:sp modelId="{7B5D5065-B3D6-4850-8BB5-960F99FCF136}">
      <dsp:nvSpPr>
        <dsp:cNvPr id="0" name=""/>
        <dsp:cNvSpPr/>
      </dsp:nvSpPr>
      <dsp:spPr>
        <a:xfrm>
          <a:off x="2651150" y="646997"/>
          <a:ext cx="364540" cy="3645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C06B8E-7B9A-4036-9E17-08CE60AB8C59}">
      <dsp:nvSpPr>
        <dsp:cNvPr id="0" name=""/>
        <dsp:cNvSpPr/>
      </dsp:nvSpPr>
      <dsp:spPr>
        <a:xfrm>
          <a:off x="250545" y="2581099"/>
          <a:ext cx="658977" cy="6589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55F6AB-C58F-4003-A0B0-C2B78BD93405}">
      <dsp:nvSpPr>
        <dsp:cNvPr id="0" name=""/>
        <dsp:cNvSpPr/>
      </dsp:nvSpPr>
      <dsp:spPr>
        <a:xfrm>
          <a:off x="4763414" y="231535"/>
          <a:ext cx="1332585" cy="1332159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300" kern="1200" dirty="0"/>
            <a:t>1 em cada 4 adultos</a:t>
          </a:r>
        </a:p>
      </dsp:txBody>
      <dsp:txXfrm>
        <a:off x="4958567" y="426625"/>
        <a:ext cx="942279" cy="941979"/>
      </dsp:txXfrm>
    </dsp:sp>
    <dsp:sp modelId="{E4340386-37B9-417F-9B94-06E3338A58FA}">
      <dsp:nvSpPr>
        <dsp:cNvPr id="0" name=""/>
        <dsp:cNvSpPr/>
      </dsp:nvSpPr>
      <dsp:spPr>
        <a:xfrm>
          <a:off x="4169054" y="1151296"/>
          <a:ext cx="364540" cy="36453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70F45B-AC1B-4FA0-BCDD-60033E2B0584}">
      <dsp:nvSpPr>
        <dsp:cNvPr id="0" name=""/>
        <dsp:cNvSpPr/>
      </dsp:nvSpPr>
      <dsp:spPr>
        <a:xfrm>
          <a:off x="0" y="3365308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1418AF-79DD-40CC-9557-166AB9387335}">
      <dsp:nvSpPr>
        <dsp:cNvPr id="0" name=""/>
        <dsp:cNvSpPr/>
      </dsp:nvSpPr>
      <dsp:spPr>
        <a:xfrm>
          <a:off x="2632252" y="2989286"/>
          <a:ext cx="263956" cy="264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96D2B9-C1AA-476B-B2DD-9A3CA64F7225}">
      <dsp:nvSpPr>
        <dsp:cNvPr id="0" name=""/>
        <dsp:cNvSpPr/>
      </dsp:nvSpPr>
      <dsp:spPr>
        <a:xfrm>
          <a:off x="1817821" y="3114164"/>
          <a:ext cx="306019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1F117A-5067-486A-98F1-ED326AF966E9}">
      <dsp:nvSpPr>
        <dsp:cNvPr id="0" name=""/>
        <dsp:cNvSpPr/>
      </dsp:nvSpPr>
      <dsp:spPr>
        <a:xfrm>
          <a:off x="1817821" y="2047364"/>
          <a:ext cx="262128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99154B-C2F9-473A-9383-2A08D068D419}">
      <dsp:nvSpPr>
        <dsp:cNvPr id="0" name=""/>
        <dsp:cNvSpPr/>
      </dsp:nvSpPr>
      <dsp:spPr>
        <a:xfrm>
          <a:off x="1817821" y="980564"/>
          <a:ext cx="306019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5F07DE-A901-4F09-87E0-C4257FB65F37}">
      <dsp:nvSpPr>
        <dsp:cNvPr id="0" name=""/>
        <dsp:cNvSpPr/>
      </dsp:nvSpPr>
      <dsp:spPr>
        <a:xfrm>
          <a:off x="0" y="538116"/>
          <a:ext cx="3048000" cy="3048000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2E67C3-4854-44CD-85DA-D917D86CB02B}">
      <dsp:nvSpPr>
        <dsp:cNvPr id="0" name=""/>
        <dsp:cNvSpPr/>
      </dsp:nvSpPr>
      <dsp:spPr>
        <a:xfrm>
          <a:off x="842461" y="2141852"/>
          <a:ext cx="1950720" cy="100584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6500" kern="1200"/>
        </a:p>
      </dsp:txBody>
      <dsp:txXfrm>
        <a:off x="842461" y="2141852"/>
        <a:ext cx="1950720" cy="1005840"/>
      </dsp:txXfrm>
    </dsp:sp>
    <dsp:sp modelId="{5BAFB478-BC52-4FFA-B90C-94841D3A7CA5}">
      <dsp:nvSpPr>
        <dsp:cNvPr id="0" name=""/>
        <dsp:cNvSpPr/>
      </dsp:nvSpPr>
      <dsp:spPr>
        <a:xfrm>
          <a:off x="3953847" y="245601"/>
          <a:ext cx="1848331" cy="146992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61194F-D759-46F5-878E-2FC21C7C7C24}">
      <dsp:nvSpPr>
        <dsp:cNvPr id="0" name=""/>
        <dsp:cNvSpPr/>
      </dsp:nvSpPr>
      <dsp:spPr>
        <a:xfrm>
          <a:off x="5335213" y="523364"/>
          <a:ext cx="105460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335213" y="523364"/>
        <a:ext cx="105460" cy="914400"/>
      </dsp:txXfrm>
    </dsp:sp>
    <dsp:sp modelId="{47EA7539-C462-40B8-BC71-A096DFC44B3F}">
      <dsp:nvSpPr>
        <dsp:cNvPr id="0" name=""/>
        <dsp:cNvSpPr/>
      </dsp:nvSpPr>
      <dsp:spPr>
        <a:xfrm>
          <a:off x="3573699" y="1397207"/>
          <a:ext cx="1730803" cy="130031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0000" b="-2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6B275F-45D9-4526-B8B1-14AC6A58D132}">
      <dsp:nvSpPr>
        <dsp:cNvPr id="0" name=""/>
        <dsp:cNvSpPr/>
      </dsp:nvSpPr>
      <dsp:spPr>
        <a:xfrm>
          <a:off x="4896301" y="1590164"/>
          <a:ext cx="149351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4896301" y="1590164"/>
        <a:ext cx="149351" cy="914400"/>
      </dsp:txXfrm>
    </dsp:sp>
    <dsp:sp modelId="{F8D23642-15BA-4DC2-875E-97022F8D386F}">
      <dsp:nvSpPr>
        <dsp:cNvPr id="0" name=""/>
        <dsp:cNvSpPr/>
      </dsp:nvSpPr>
      <dsp:spPr>
        <a:xfrm>
          <a:off x="4186050" y="2409929"/>
          <a:ext cx="1383926" cy="140846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AA63A-D601-4D0C-8779-7BBB5BDC53D8}">
      <dsp:nvSpPr>
        <dsp:cNvPr id="0" name=""/>
        <dsp:cNvSpPr/>
      </dsp:nvSpPr>
      <dsp:spPr>
        <a:xfrm>
          <a:off x="5335213" y="2656964"/>
          <a:ext cx="105460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335213" y="2656964"/>
        <a:ext cx="105460" cy="9144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A56267-9296-416B-82FE-F41116B6E597}">
      <dsp:nvSpPr>
        <dsp:cNvPr id="0" name=""/>
        <dsp:cNvSpPr/>
      </dsp:nvSpPr>
      <dsp:spPr>
        <a:xfrm>
          <a:off x="1998573" y="3098800"/>
          <a:ext cx="306019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E8DE0D-9218-46F0-9199-3FDD1C50D2B5}">
      <dsp:nvSpPr>
        <dsp:cNvPr id="0" name=""/>
        <dsp:cNvSpPr/>
      </dsp:nvSpPr>
      <dsp:spPr>
        <a:xfrm>
          <a:off x="1998573" y="2031999"/>
          <a:ext cx="2621280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7AFCDE-7207-4DD4-8E25-3AB7F38B5C72}">
      <dsp:nvSpPr>
        <dsp:cNvPr id="0" name=""/>
        <dsp:cNvSpPr/>
      </dsp:nvSpPr>
      <dsp:spPr>
        <a:xfrm>
          <a:off x="1998573" y="965199"/>
          <a:ext cx="3060192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4A3154-5264-46F1-A595-020A42EF4B62}">
      <dsp:nvSpPr>
        <dsp:cNvPr id="0" name=""/>
        <dsp:cNvSpPr/>
      </dsp:nvSpPr>
      <dsp:spPr>
        <a:xfrm>
          <a:off x="114299" y="507999"/>
          <a:ext cx="3048000" cy="3048000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BE72DD-B0D5-48A3-9CC0-2710A2C9CC2E}">
      <dsp:nvSpPr>
        <dsp:cNvPr id="0" name=""/>
        <dsp:cNvSpPr/>
      </dsp:nvSpPr>
      <dsp:spPr>
        <a:xfrm>
          <a:off x="1023213" y="2126487"/>
          <a:ext cx="1950720" cy="1005840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6500" kern="1200"/>
        </a:p>
      </dsp:txBody>
      <dsp:txXfrm>
        <a:off x="1023213" y="2126487"/>
        <a:ext cx="1950720" cy="1005840"/>
      </dsp:txXfrm>
    </dsp:sp>
    <dsp:sp modelId="{78570CE3-CF25-43DD-984F-EAD3F81096BF}">
      <dsp:nvSpPr>
        <dsp:cNvPr id="0" name=""/>
        <dsp:cNvSpPr/>
      </dsp:nvSpPr>
      <dsp:spPr>
        <a:xfrm>
          <a:off x="4601565" y="507999"/>
          <a:ext cx="914400" cy="914400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E5126E-528C-4A43-9EE8-86FF015B2174}">
      <dsp:nvSpPr>
        <dsp:cNvPr id="0" name=""/>
        <dsp:cNvSpPr/>
      </dsp:nvSpPr>
      <dsp:spPr>
        <a:xfrm>
          <a:off x="5515965" y="507999"/>
          <a:ext cx="105460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515965" y="507999"/>
        <a:ext cx="105460" cy="914400"/>
      </dsp:txXfrm>
    </dsp:sp>
    <dsp:sp modelId="{DAED66DB-8B88-4351-9F85-E8D2CA2ADF65}">
      <dsp:nvSpPr>
        <dsp:cNvPr id="0" name=""/>
        <dsp:cNvSpPr/>
      </dsp:nvSpPr>
      <dsp:spPr>
        <a:xfrm>
          <a:off x="4162653" y="1574799"/>
          <a:ext cx="914400" cy="914400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614B6B-1DF3-4EF3-9606-2995F6707D7C}">
      <dsp:nvSpPr>
        <dsp:cNvPr id="0" name=""/>
        <dsp:cNvSpPr/>
      </dsp:nvSpPr>
      <dsp:spPr>
        <a:xfrm>
          <a:off x="5077053" y="1574799"/>
          <a:ext cx="149351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077053" y="1574799"/>
        <a:ext cx="149351" cy="914400"/>
      </dsp:txXfrm>
    </dsp:sp>
    <dsp:sp modelId="{22B8D639-53CA-4BD2-AD3E-D20DF66C2FFA}">
      <dsp:nvSpPr>
        <dsp:cNvPr id="0" name=""/>
        <dsp:cNvSpPr/>
      </dsp:nvSpPr>
      <dsp:spPr>
        <a:xfrm>
          <a:off x="4601565" y="2641600"/>
          <a:ext cx="914400" cy="914400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107279-96BE-4864-B0B3-18CEED20FC4A}">
      <dsp:nvSpPr>
        <dsp:cNvPr id="0" name=""/>
        <dsp:cNvSpPr/>
      </dsp:nvSpPr>
      <dsp:spPr>
        <a:xfrm>
          <a:off x="5515965" y="2641600"/>
          <a:ext cx="105460" cy="914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0" rIns="19050" bIns="0" numCol="1" spcCol="1270" anchor="ctr" anchorCtr="0">
          <a:noAutofit/>
        </a:bodyPr>
        <a:lstStyle/>
        <a:p>
          <a:pPr marL="0" lvl="0" indent="0" algn="l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500" kern="1200"/>
        </a:p>
      </dsp:txBody>
      <dsp:txXfrm>
        <a:off x="5515965" y="2641600"/>
        <a:ext cx="105460" cy="914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DF0E0F3-52B4-4B20-AAB9-7186FC11B12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6033" cy="456870"/>
          </a:xfrm>
          <a:prstGeom prst="rect">
            <a:avLst/>
          </a:prstGeom>
          <a:noFill/>
          <a:ln>
            <a:noFill/>
          </a:ln>
        </p:spPr>
        <p:txBody>
          <a:bodyPr vert="horz" wrap="none" lIns="80768" tIns="40379" rIns="80768" bIns="40379" anchor="t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3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9864DE4-8625-45DD-AA71-E1005E6C5461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1646" y="0"/>
            <a:ext cx="2976033" cy="456870"/>
          </a:xfrm>
          <a:prstGeom prst="rect">
            <a:avLst/>
          </a:prstGeom>
          <a:noFill/>
          <a:ln>
            <a:noFill/>
          </a:ln>
        </p:spPr>
        <p:txBody>
          <a:bodyPr vert="horz" wrap="none" lIns="80768" tIns="40379" rIns="80768" bIns="40379" anchor="t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3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D16659A-A215-4AAD-B820-F6A6F9C8CC82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6800"/>
            <a:ext cx="2976033" cy="456870"/>
          </a:xfrm>
          <a:prstGeom prst="rect">
            <a:avLst/>
          </a:prstGeom>
          <a:noFill/>
          <a:ln>
            <a:noFill/>
          </a:ln>
        </p:spPr>
        <p:txBody>
          <a:bodyPr vert="horz" wrap="none" lIns="80768" tIns="40379" rIns="80768" bIns="40379" anchor="b" anchorCtr="0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3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7F39255-B6B2-42DC-9972-0B06C663C8D6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1646" y="8686800"/>
            <a:ext cx="2976033" cy="456870"/>
          </a:xfrm>
          <a:prstGeom prst="rect">
            <a:avLst/>
          </a:prstGeom>
          <a:noFill/>
          <a:ln>
            <a:noFill/>
          </a:ln>
        </p:spPr>
        <p:txBody>
          <a:bodyPr vert="horz" wrap="none" lIns="80768" tIns="40379" rIns="80768" bIns="40379" anchor="b" anchorCtr="0" compatLnSpc="0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8FF6613-0BCF-41AE-979E-10FF2A5D98C6}" type="slidenum">
              <a:t>‹nº›</a:t>
            </a:fld>
            <a:endParaRPr lang="pt-BR" sz="13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04764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AC5D8FE1-B218-40C1-9AED-6E1FA18C8F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764282"/>
            <a:ext cx="5028477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89EBD3F-AC45-4D12-98C4-EC39E9FD61B9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40" y="4777557"/>
            <a:ext cx="6217563" cy="45259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endParaRPr lang="pt-BR"/>
          </a:p>
        </p:txBody>
      </p:sp>
      <p:sp>
        <p:nvSpPr>
          <p:cNvPr id="4" name="Espaço Reservado para Cabeçalho 3">
            <a:extLst>
              <a:ext uri="{FF2B5EF4-FFF2-40B4-BE49-F238E27FC236}">
                <a16:creationId xmlns:a16="http://schemas.microsoft.com/office/drawing/2014/main" id="{5AA6FC34-63DC-41D1-AD4F-79B242C55B8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9C14B14-C7AC-41FD-A518-C0CE8FA8B15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196" y="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EC8CFB-6909-4D4C-B969-3FAD4FC3CA7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F5ABB0-94FD-4838-8464-49131ECCC1D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400" b="0" i="0" u="none" strike="noStrike" kern="1200" cap="none" spc="0" baseline="0">
                <a:solidFill>
                  <a:srgbClr val="000000"/>
                </a:solidFill>
                <a:uFillTx/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B4BBDC4A-12A0-4527-A9E1-4F68753994AE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6910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5999" marR="0" lvl="0" indent="-215999" defTabSz="914400" rtl="0" fontAlgn="auto" hangingPunct="0">
      <a:lnSpc>
        <a:spcPct val="100000"/>
      </a:lnSpc>
      <a:spcBef>
        <a:spcPts val="0"/>
      </a:spcBef>
      <a:spcAft>
        <a:spcPts val="0"/>
      </a:spcAft>
      <a:buNone/>
      <a:tabLst/>
      <a:defRPr lang="pt-BR" sz="2000" b="0" i="0" u="none" strike="noStrike" kern="1200" cap="none" spc="0" baseline="0">
        <a:solidFill>
          <a:srgbClr val="000000"/>
        </a:solidFill>
        <a:uFillTx/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6">
            <a:extLst>
              <a:ext uri="{FF2B5EF4-FFF2-40B4-BE49-F238E27FC236}">
                <a16:creationId xmlns:a16="http://schemas.microsoft.com/office/drawing/2014/main" id="{E4F4C9BF-30B7-4E46-874C-89FB01E4AB37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A5C2F8F-91F5-48E2-95DA-2A1E8B91DA22}" type="slidenum">
              <a:t>1</a:t>
            </a:fld>
            <a:endParaRPr lang="pt-BR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Espaço Reservado para Imagem de Slide 1">
            <a:extLst>
              <a:ext uri="{FF2B5EF4-FFF2-40B4-BE49-F238E27FC236}">
                <a16:creationId xmlns:a16="http://schemas.microsoft.com/office/drawing/2014/main" id="{8A14F21D-7F90-44C3-A5D6-B1C8A69DC4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99CCFF"/>
          </a:solidFill>
          <a:ln w="25402">
            <a:solidFill>
              <a:srgbClr val="000000"/>
            </a:solidFill>
            <a:prstDash val="solid"/>
          </a:ln>
        </p:spPr>
      </p:sp>
      <p:sp>
        <p:nvSpPr>
          <p:cNvPr id="4" name="Espaço Reservado para Anotações 2">
            <a:extLst>
              <a:ext uri="{FF2B5EF4-FFF2-40B4-BE49-F238E27FC236}">
                <a16:creationId xmlns:a16="http://schemas.microsoft.com/office/drawing/2014/main" id="{1EC4CD19-2F0F-4597-914B-03800B2F21C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777240" y="4777557"/>
            <a:ext cx="6217563" cy="4526280"/>
          </a:xfrm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3_1">
            <a:extLst>
              <a:ext uri="{FF2B5EF4-FFF2-40B4-BE49-F238E27FC236}">
                <a16:creationId xmlns:a16="http://schemas.microsoft.com/office/drawing/2014/main" id="{2A6D6166-BACA-4736-96E8-790CC93983CF}"/>
              </a:ext>
            </a:extLst>
          </p:cNvPr>
          <p:cNvSpPr txBox="1"/>
          <p:nvPr/>
        </p:nvSpPr>
        <p:spPr>
          <a:xfrm>
            <a:off x="0" y="0"/>
            <a:ext cx="356" cy="3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3D6B573-204F-4013-95FC-B87CA96E7C9E}" type="slidenum">
              <a:t>8</a:t>
            </a:fld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Espaço Reservado para Número de Slide 6">
            <a:extLst>
              <a:ext uri="{FF2B5EF4-FFF2-40B4-BE49-F238E27FC236}">
                <a16:creationId xmlns:a16="http://schemas.microsoft.com/office/drawing/2014/main" id="{59E61867-C361-462A-8051-C5CEA8342FD9}"/>
              </a:ext>
            </a:extLst>
          </p:cNvPr>
          <p:cNvSpPr txBox="1"/>
          <p:nvPr/>
        </p:nvSpPr>
        <p:spPr>
          <a:xfrm>
            <a:off x="4399196" y="9555480"/>
            <a:ext cx="3372837" cy="5025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b" anchorCtr="0" compatLnSpc="1">
            <a:noAutofit/>
          </a:bodyPr>
          <a:lstStyle/>
          <a:p>
            <a:pPr marL="0" marR="0" lvl="0" indent="0" algn="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A37CFB1-F6A0-4218-9C05-25825F54BE7A}" type="slidenum">
              <a:t>8</a:t>
            </a:fld>
            <a:endParaRPr lang="pt-BR" sz="1400" b="0" i="0" u="none" strike="noStrike" kern="1200" cap="none" spc="0" baseline="0">
              <a:solidFill>
                <a:srgbClr val="000000"/>
              </a:solidFill>
              <a:uFillTx/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Espaço Reservado para Imagem de Slide 1_0">
            <a:extLst>
              <a:ext uri="{FF2B5EF4-FFF2-40B4-BE49-F238E27FC236}">
                <a16:creationId xmlns:a16="http://schemas.microsoft.com/office/drawing/2014/main" id="{59742573-99D7-4B3E-98EB-261BBBE731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0" y="0"/>
            <a:ext cx="0" cy="0"/>
          </a:xfrm>
          <a:solidFill>
            <a:srgbClr val="99CCFF"/>
          </a:solidFill>
          <a:ln w="25402">
            <a:solidFill>
              <a:srgbClr val="000000"/>
            </a:solidFill>
            <a:prstDash val="solid"/>
          </a:ln>
        </p:spPr>
      </p:sp>
      <p:sp>
        <p:nvSpPr>
          <p:cNvPr id="5" name="Espaço Reservado para Anotações 2_1">
            <a:extLst>
              <a:ext uri="{FF2B5EF4-FFF2-40B4-BE49-F238E27FC236}">
                <a16:creationId xmlns:a16="http://schemas.microsoft.com/office/drawing/2014/main" id="{5204929E-1A71-41FC-B3C7-5E7F7152B84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0" y="0"/>
            <a:ext cx="356" cy="356"/>
          </a:xfrm>
        </p:spPr>
        <p:txBody>
          <a:bodyPr lIns="90004" tIns="44997" rIns="90004" bIns="44997"/>
          <a:lstStyle/>
          <a:p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442E1E-8F9A-4F39-BAE0-8687C47DB30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88B8D26-0E43-4E99-AFFA-FE51F29C21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376805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82594E-BF2F-40B0-B33D-5B948CABBC1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A8D76C-E56B-46F8-9F0D-9C4BFDBCB84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286628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D5C53D-E57A-4E74-A2C7-241E7F0386D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629400" y="273048"/>
            <a:ext cx="2057400" cy="530860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FA97E4-9D1F-4618-8020-346C4B93E301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457200" y="273048"/>
            <a:ext cx="6019796" cy="530860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882779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EEF4B9-8FFD-46DB-ABF2-BB496D17D1A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54BAC-038F-480E-A551-6210A8B41E8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buNone/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17249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73159C-12A8-4403-A302-43BAB699D9F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E5F7E9-5CB9-4B0E-A5B1-76D336A2088D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069322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A3E220-F628-43E5-A7D1-DA62A9AEF2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F32E1A-4D7C-4EA8-A7CA-A47E305692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11510365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BF8B23-43FB-46E0-93EC-8322D241CA7D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9369C4-1834-4BBC-A287-2F03DDB9443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5EE8998-8233-44D6-97A6-9CB24CBF06EA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5327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BC71B-A183-4030-824E-EEF2A2F8BA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534FED0-D5AD-43D2-A6BF-F6A69F0B7A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1FA580-74EC-43C6-86E3-2A0161C6CACE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6FBA542-31CF-458B-A9C1-19CE2D220F5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EF5A65E-FD93-43D7-A0BC-C499AD81CD4C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016867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A265DA-1273-4707-8488-FB1610BB33F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583222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9416313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4A680A-B0DE-40C6-AA1F-10D58EAEDE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597B020-F730-4AC8-9EC8-7950D999527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F553AF1-D16A-4E0B-B838-A4B9FD30FDF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308050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1EA936-71A9-49C9-B43A-483E3C7B650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6D4AD2-B536-44FD-A696-DC9EA3023067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080051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0CD62-49F6-43F1-ACFD-2A401EBBE1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F735F73-9386-4229-BBCB-37DD47F03921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31DEED-29A1-43B0-8972-9E54FED5A19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18702387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8F0F9-002D-4BC2-B24A-5A72DB4287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6E31D54-726F-4136-B80B-79DF567CE673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8912999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825F8D9-A63E-45A6-A025-CD0C90FB2E70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515099" y="274640"/>
            <a:ext cx="2171699" cy="585152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B483C8A-EA6D-493C-8165-567C5381E0E0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0" y="274640"/>
            <a:ext cx="63626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9125884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BCDCD-5AA2-41EA-B4E3-5AE48633980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B0B34FA-403D-486B-87E0-4E063397509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5EDFC3-5075-4192-A86D-95EAFA33ACC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2BDE24B-3825-47C0-920C-EED0238F571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250FD1-11C8-4033-9E34-736DB45A777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94B39E-7170-4789-8B44-14466592ABD8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33272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CB24D0-504E-49DC-86CA-86BAF533C82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FFF51B-C7F0-4FA2-917D-4E935F8BF5B4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D97927-A945-4CF1-8771-33494647BCE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8BA479-473F-4DBA-9A0C-537476305A6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D86A78-1B8B-479F-88CF-A1CD0619CB6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A09B50-F475-4C2F-A1F7-72ADF64D00ED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386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DACD7-64A0-4196-9F11-69E9599408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D49AD55-64FD-4187-B094-F87A7BE255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292219-230F-43D7-A430-350439E0543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418DC9-CEE1-4170-9BA6-17F0F09403C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288AAE-19AE-401E-8C7F-3970B6B23E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EF09AE-97D4-4425-9FB4-DE01018B9D7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450354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FCDC39-9855-48A7-AA88-3FB71133423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301AB9-784B-4978-AB30-FF01FA7EA531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22311" y="2906713"/>
            <a:ext cx="3810003" cy="1500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2571C79-3626-4C5E-B57D-744A847DDB16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84708" y="2906713"/>
            <a:ext cx="3810003" cy="150018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33556C-0E03-4FF6-9D0C-C9A964368AB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DD82174-916D-4C8C-B7CD-5FCCA2FAAE4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3FB046E-0CCD-489E-9D13-0B0F19DBC2E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F5F72B-2D7C-437B-A950-93BFEF6E44B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71381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8AE0E4-AC1B-443C-A0BB-F7F4048DA2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E7F714-706E-4E19-AA2A-9A19EC6257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/>
          <a:lstStyle>
            <a:lvl1pPr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C6A1F81-8C76-4192-A8B8-2154BC306487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6E14C56-C653-4B7C-B5B7-CAE1C259E38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/>
          <a:lstStyle>
            <a:lvl1pPr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A13965-C024-42D7-859C-43C53EC21235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5FA9849-1547-4C83-9BA8-F5D0FE7CD1E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3F749C8-60DE-43C8-ACFC-5D0AF55BC8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1E34706-B3BA-4175-9D8E-58F5549EE2C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9E8C67-B565-44A6-825A-218479FCB406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5625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4254AB-5C3F-455B-AC33-766D410458F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1FA5860-3CBF-4BF3-97D1-DFF560B1F9B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90FA5C2-C108-42F0-9136-983B547DC2A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7372A58-61C3-446B-9F6E-FACBF5E3770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585B66A-A919-4616-86DB-A81E340CDD3F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61777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39287EB-5915-4002-A360-F3EA995DD39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3393E01-3E8C-49E9-BD82-6235DD63840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027F85-52CD-44CF-B0D9-FD6106F196D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E7AF6C9-6A2C-4336-99E9-16A59EB714AF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7961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698A3-A0D1-4C69-BEC7-5676EC2C14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1D131C-E778-4FD6-9B67-3335C72B03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8779853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65DB8-7B83-42B1-BB66-F62B06C728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E379298-8E64-461B-8D88-3A4B241F027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A9FA262-8B34-42EC-9EC6-27835E39C03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9FC210F-1FE1-4B73-B503-B0819CFFF8B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BE4270-E146-4E05-AE11-D0EA28FA581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B38776E-FDF6-4459-89B7-DD2F31F0085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DB2CA62-7E72-4C76-AD79-95EF2BE90A1F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4623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893FF2-470E-46CC-9FA6-CECB9AA6C60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3242769-87DC-4A10-95E4-8BEF59975DF0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 sz="3200"/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073A356-2B86-47CB-ABA1-AEB60085611B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0388652-BBF3-4C42-AA2B-5BDBC618302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DFB8CB-8D55-41B3-949A-7E37DAE2374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2F6752-05BD-435B-9A38-3FC3F2AF491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C2165C-58A5-4784-818A-6A3449A98A9B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5571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71677-612E-4729-85EF-AD0A1260A05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2732B65-ADB6-4D19-A7FB-7C36E07E0EA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322B9D-CF82-4397-855A-D4A34EE40B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CCD24A-97BE-4EB8-A637-4BD197889D3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2A2A22-3018-4790-96EA-403126914C2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90410CE-EF31-4EDA-A533-6AB30D0BE148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6755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F048748-D052-432E-B837-7AD0B888B314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551611" y="2906713"/>
            <a:ext cx="1943100" cy="286226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87E5FC-6CCE-406C-B025-17FB96BC656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722311" y="2906713"/>
            <a:ext cx="5676896" cy="286226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628E72-AD5F-4335-ABE4-EED33BF494A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AE586-BB1D-4ECF-A117-BEFF166C776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93C037-C6BF-45D5-B986-61E78CB4EFC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7CBFEED-5ADB-43E5-B625-922E50AA061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4284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B6B79D-F06B-47DC-A479-2C971FFFB8C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04586B9-54E8-4E27-9797-AAB25DC3A89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buNone/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EA34F3-E573-4FF2-BD83-A43AAE9C1A3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40A9C2-9FD5-4F16-A8C1-66833D694EE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5CD17C-B924-4CAB-8566-E6906040FD2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908838F-8A62-494B-A9D4-5983ACBE42B7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13904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B01B9B-D775-46C9-9D64-3E3661B50E4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04D40A-329B-4E22-94E2-50A206DF5195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FF794E0-3BD5-44E2-A414-02A4F38E50A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6E1C7E-D4AD-424E-8068-07068728916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CA27A37-F498-40D6-90E3-904ACDA3D18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8D762EF-31FC-46D3-8D0B-217D0FD7AEDE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379083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B00FD9-C221-42D0-9FB4-AF4400BAA8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3D9F9F-C285-4B98-863F-979620BBA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233699-F98F-4E2E-A8C6-D100A26EF42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3ABA544-A755-475B-A0D6-473417E7097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FA52DF-B8F0-4DF4-9BE3-A2C78AA9408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24F2FE-921F-4F0C-9802-502AF6399C32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21458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AE506F-E5DC-4345-B362-CB78CC6A3E0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43CFD1-9B32-40C4-A6C0-94E1C8CAA51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1943100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C1BB60-6A0C-4541-AFC1-CCF0DDE48A3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2552703" y="1600200"/>
            <a:ext cx="1943100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F7B5B3-33AB-4444-BC14-4D47784F443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708927-5223-4A83-8F90-CB42365DF9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765D8E3-1C6B-494F-A808-20301E56552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60A735D-363E-4F26-9769-86C21995D9C7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95800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EA0AAE-37DB-4255-8861-648A92994A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5ED8C51-12FA-4C90-B784-47D1C72E46C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64636FB-71D5-4F48-B5A9-991C5189067F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D27BD4F-9AB1-476F-8C8B-BA1DC1C57FA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BFED425-D268-4F81-9CC4-AD88374313AA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BD534E6-0CD7-483B-B876-2D571D00501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954CF7D-CB8E-4E91-80E2-44A73C016DC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20C5223-85FE-4E24-813B-A2471F4D9E5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F1F90F-B383-47EC-9276-1635F7540755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917976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56B3CE-983D-4D45-AC2B-D22513CC7F8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7A3F4D1-21A5-4E75-9C6F-8767BAA253B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7AAF8B-71D9-4CCA-8D43-D1E6C9E2876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D0B55F6-5577-4EA5-99B9-D4EFBCB0058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F9DDB1B-D6F5-445E-B3AA-3C89F0033090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226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F4A5A2-5759-4442-B0C7-0EB60CE8542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B78359E-FD60-4281-A1B4-E597199C41A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4964"/>
            <a:ext cx="40386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3DEA039-9E3E-4389-828D-26C598C7036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48196" y="1604964"/>
            <a:ext cx="40386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749413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952E37A-FDE4-47B7-B04A-CBAB672AB8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292363B-1FB6-45B5-A855-115C8DED087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D6AEC51-A4FE-4925-83F0-3E23B65E09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4BF15BD-91A5-4BFC-8A09-F30E8EE9CE98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57729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9FEF4-5580-4359-9D55-B4C590400D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6E93BB-15D0-4FC2-A8E6-61F15846E0A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 sz="3200"/>
            </a:lvl1pPr>
            <a:lvl2pPr>
              <a:defRPr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500685-21B8-4B89-8CF4-59D907C6215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F3764AD-8A9D-480D-8442-59C47A28F98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880595F-F7E8-4397-8410-1FFC1BAA5D4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0B04DFE-E64E-46AF-8E67-24FBF2E4E71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C5DEC8-5CA6-4705-A795-C96330DE54F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7825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569F3B-C501-4089-B4A7-378B23F964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55A1621-4EB0-4359-A21B-F6881C7E8A8A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buNone/>
              <a:defRPr sz="3200"/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1ED192D-2D3D-4F52-90BB-08540C3F455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E93DC77-E47F-4164-83B3-E951F30658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32350ED-C804-46AD-B1F5-8303621DB65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F519E7-FAF5-4244-A33D-67691249DEB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E59F798-BF56-48B4-978B-0DB239B1A6D3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689682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E11B51-844D-4AD9-87C0-C70CD4636F3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D99661E-6FDC-418B-A7A3-59E06DC701A4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E3C029-1C59-4EC9-9993-66EE6B1C5D9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EF4D901-F216-4376-A7AB-5E9014A337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54383C-C4CF-406F-8026-AB6DACAA11B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A46FA8-49F8-45D7-9CE4-0686F0780B1A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85232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EF3D35D-8640-49C8-A651-FD6263B7003F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172200" y="274640"/>
            <a:ext cx="2057400" cy="585152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2D89FFA-75EC-475E-A367-6F691772AED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0" y="274640"/>
            <a:ext cx="60197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9F5BA14-F45E-4217-9828-7332F804305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BCF77D-9449-40AD-8811-DDEEBDFF1B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E124F78-5081-4CAE-B238-EFFAD7157BA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80F39DD-1E59-445D-9E63-F00F6C45D3A7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065075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E34A37-723F-4478-847E-1598609D58E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AC0F7C-B006-4C8F-A380-78410C4BC52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buNone/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2423786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BD61CF-5E24-4579-BF0D-8DBA050804A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C752F4-3D1A-4DF4-AA08-AA5D2E82087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2664400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7E77E6-4CDC-49FB-A94D-278EF903FF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124C35-A911-4068-8B7B-F3FF8E9F0A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4394258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E500E-C4D1-431C-9543-DC0F44839F7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A343E1-9400-4889-B381-551E8A79E06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0E51262-CDAD-4E53-A0B9-6C1AF90FC57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67367057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F8253-0CD9-41D2-9652-5268BACDAF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9171B9-259E-4489-9774-62906F04A3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48CCB2-881A-4DB9-AD86-808084579ED4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A12C768-BB01-45E9-91B3-0D905692E85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buNone/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78A73D3-10B6-46A3-85BD-C6BCD58C6493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813897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EAFC6A-42C0-4CB4-ACDC-D1745ADABB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07657CA-A983-4E2F-BC3D-CE525FC4C3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5D4FAE2-18CD-4B5F-841A-169EB3F1ED6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63B717-E81B-4D33-9548-C5402EC7C2E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8D846FE-5ED5-44E7-9937-66A19499AE9E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84820468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EDDF7-B51E-4460-B0A5-800DFB57850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2407181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40060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EBA8D9-C08E-4900-AE0F-8D397DEFB3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5C75AA-E0F5-4C50-82D0-B97069E3C31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87EF76-936E-4DF3-AAC0-6A82D8FF847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163071783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99E5B-8C59-45FD-98D8-31E5985287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4D9D054-0931-470B-A2FE-9B92893077B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4A10FC-1EB0-4F52-A843-B51805D1159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buNone/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151413540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F2085-A8E6-430D-BCFF-EE30FFB717E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92AC015-F6AB-44BD-8643-8E4913E4A775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8581371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55FD9D-3B7F-40C8-9ABC-9D499F0C1F8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515099" y="274640"/>
            <a:ext cx="2171699" cy="585152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CD02F5D-F104-4593-BAAB-DDB14C7C6619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0" y="274640"/>
            <a:ext cx="63626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8668960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A9AA7-4FA1-414C-835D-4910EF89628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3000" y="1122361"/>
            <a:ext cx="6858000" cy="2387598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09445B-7253-476E-BAB1-91667CC48BA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602041"/>
            <a:ext cx="6858000" cy="1655758"/>
          </a:xfrm>
        </p:spPr>
        <p:txBody>
          <a:bodyPr anchorCtr="1"/>
          <a:lstStyle>
            <a:lvl1pPr algn="ctr">
              <a:defRPr sz="2400"/>
            </a:lvl1pPr>
          </a:lstStyle>
          <a:p>
            <a:pPr lvl="0"/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3859E1-1120-49A9-9B27-81E232CB9A0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FF0DBB-1F1E-4F1F-B103-D26A8841A30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2D964F-2042-460B-BA3C-45BF9CA13A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8A35686-5462-4238-96DE-4BCD8E46BA83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523981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A13A65-5DFD-487E-BAEA-4B1E346D138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7E8B21C-F0BB-44F9-A864-0F03320096A9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9B7960-511D-4071-9003-303E0102FC3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69F098F-5987-4EED-8451-3293A3539C3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D6A5F8-D38E-42FB-8627-B6C27996BF7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CF1D61-7FC3-4D2B-8CA8-3A9534A118B2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38540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782720-8569-437E-AB70-5DB9864AF7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885" y="1709735"/>
            <a:ext cx="78867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F002275-8339-407A-8153-D5A3E60D75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3885" y="4589465"/>
            <a:ext cx="7886700" cy="1500182"/>
          </a:xfrm>
        </p:spPr>
        <p:txBody>
          <a:bodyPr/>
          <a:lstStyle>
            <a:lvl1pPr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77C14C-47F4-4297-9D02-6D54C18ACFE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D2146F0-DB5C-4A47-9B87-0DD55053A1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4174A6-AC1C-4108-8BCC-F4D60F66CE8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4DE82FE-0C14-4A9F-B164-1143DB1607ED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81429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AF6A59-55DE-42BB-A378-8A1AFCCF5E8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0332F9-996B-4A57-B4D5-9918773AFE3F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457200" y="1604964"/>
            <a:ext cx="40386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8310F88-C685-491B-A8B9-323B38E4B21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4648196" y="1604964"/>
            <a:ext cx="4038603" cy="397668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1532419-8D02-4F11-BA40-37C4D5ED973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6025EF4-FC5A-448D-9790-7EF8ED0B725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F5F015E-9B61-4B33-8D57-85733371FE0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AAF027-B852-4349-9ED1-3A7A8ACDDDE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2011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FDAB8B-492B-4DC4-8985-873CA9CA631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10706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D11F3-5B61-4C44-B7E3-1E9879543BB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365129"/>
            <a:ext cx="78867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6E1F17-99A8-4911-A972-54F6F31EF4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30241" y="1681160"/>
            <a:ext cx="3868734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B26A27-CBAC-4E66-A41E-458DE271115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30241" y="2505071"/>
            <a:ext cx="386873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8316EF-5D55-492F-9FA1-3179C552D544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4629149" y="1681160"/>
            <a:ext cx="3887791" cy="823910"/>
          </a:xfrm>
        </p:spPr>
        <p:txBody>
          <a:bodyPr anchor="b"/>
          <a:lstStyle>
            <a:lvl1pPr>
              <a:defRPr sz="2400" b="1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C8BD443-1BA6-407B-BAF9-AF88F769767A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4629149" y="2505071"/>
            <a:ext cx="3887791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78498DA-8CC7-42CA-94C8-7826E6B2930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6596E09-851D-463C-B1C9-AD5784A2632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25C1963-2524-4081-9E4C-434BC77175F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FFD4B90-5D0C-4C42-BDCF-618E2727CF2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890807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6AFB5-5C08-4D0F-AA89-F42D5BAE64D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BFE4C29-F147-4923-9BFA-ADCA544BE6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8979714-A8DF-4D25-B580-18F91B389E8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9C1882E-6062-4AA3-96FE-8CD7B10B7D7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F71B86B-4AF1-42B5-877C-F20D60D6E793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63644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5BB34CB-C2D3-4856-9B6F-57AA91EAF90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92ED442-82E1-42D1-B158-299F6E7529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1B35181-4CB3-4BCD-A465-725EC3F5AD4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D97A81B-8C12-49F0-9DB5-5FF4B927490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02629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2331E9-DDB7-47C2-8ADD-5DD591DF1D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770829-EB55-4E18-8E48-EB7B2CD4E2D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EE9D5C-ED84-4158-9217-6BE81BC732B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FBB947B-DB7A-4199-93D7-EDDDBA5E0C7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E741559-4421-4C11-B1F2-042FEC82BB2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87FC6A-FB19-406C-A541-B3703D27F82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A3C40C1-B260-4BB0-B5F5-3DD009B0197B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65754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7CEA63-2842-4F00-B358-7FC14603BC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EE60C51-3763-4FE1-9737-EF2E85D875E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6CA128-2FE3-4E7A-AAE3-5AF52E7F0AD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EE4DC6-70DE-44C8-A84C-C8940B89B9E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0CD86AB-FB7D-4293-BDA6-06C4796C7C5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AC0994-5258-4B7E-9408-0052C569D1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19824E-419E-493C-82D0-5F65143E2E6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959332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95E44E-132B-43D7-840C-951025BA3FC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A04D77-ECAA-4CAF-A2F5-4D29E19F92B5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30962B-9D6A-4762-9BD8-B03C414C7C7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35AB11F-FC83-457B-B52A-3397D8F0F1E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1F28BA-AD37-4DBB-B45F-579694B0427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147D53-9B9B-4B97-9CFE-0535E4243D1B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83046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6475885-4401-4F02-9273-969F6B4837D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6629400" y="1604964"/>
            <a:ext cx="2057400" cy="397668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D292AA-5AA7-4800-AE13-50E56E2D12E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457200" y="1604964"/>
            <a:ext cx="6019796" cy="397668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CD8ACB-DEE5-41BB-BDAA-DE66530B440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585012B-98B7-496E-9F1E-7F304C97599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8CEB72-4B61-4FA6-883E-666F030EF96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A9F6819-A811-4DE2-ABF7-72EC56B3FBD0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888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765564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C7E380-871D-40A3-9BD3-031D311238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D315FA6-76BC-4662-A414-5F08B3D486F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6FDCA7F-C39A-423B-9C8D-2823D9067BB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100512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E26438-D082-44DA-83FC-9A61461FDA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0241" y="457200"/>
            <a:ext cx="294957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0FF17D-E675-4258-B3BB-592567271C15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3887791" y="987423"/>
            <a:ext cx="4629149" cy="487362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1C02DE0-ED1E-43A1-A59A-6840980309D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630241" y="2057400"/>
            <a:ext cx="2949570" cy="3811584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3562104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93EE00B-EFC1-43A0-BB41-EC12F59761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73597"/>
            <a:ext cx="8229243" cy="11448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ctr" anchorCtr="0" compatLnSpc="1">
            <a:noAutofit/>
          </a:bodyPr>
          <a:lstStyle/>
          <a:p>
            <a:pPr lvl="0"/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EB4A8CF-A1BD-4C97-A69E-8590F01CB9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4515"/>
            <a:ext cx="8229243" cy="39772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eaLnBrk="1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</p:titleStyle>
    <p:bodyStyle>
      <a:lvl1pPr marL="0" marR="0" lvl="0" indent="0" algn="l" defTabSz="914400" rtl="0" eaLnBrk="1" fontAlgn="auto" hangingPunct="1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eaLnBrk="1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eaLnBrk="1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eaLnBrk="1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eaLnBrk="1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38937-F757-466C-8BA6-27FE94F884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74676"/>
            <a:ext cx="8229243" cy="114264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/>
            <a:r>
              <a:rPr lang="pt-BR"/>
              <a:t>Click to edit the title text formatClique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655913-BDE4-45F8-A35C-5CDF1F23524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3" cy="45255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rmAutofit/>
          </a:bodyPr>
          <a:lstStyle/>
          <a:p>
            <a:pPr lvl="0"/>
            <a:r>
              <a:rPr lang="pt-BR"/>
              <a:t>Click to edit the outline text format</a:t>
            </a:r>
          </a:p>
          <a:p>
            <a:pPr lvl="1"/>
            <a:r>
              <a:rPr lang="pt-BR"/>
              <a:t>Second Outline Level</a:t>
            </a:r>
          </a:p>
          <a:p>
            <a:pPr lvl="2"/>
            <a:r>
              <a:rPr lang="pt-BR"/>
              <a:t>Third Outline Level</a:t>
            </a:r>
          </a:p>
          <a:p>
            <a:pPr lvl="3"/>
            <a:r>
              <a:rPr lang="pt-BR"/>
              <a:t>Fourth Outline Level</a:t>
            </a:r>
          </a:p>
          <a:p>
            <a:pPr lvl="4"/>
            <a:r>
              <a:rPr lang="pt-BR"/>
              <a:t>Fifth Outline Level</a:t>
            </a:r>
          </a:p>
          <a:p>
            <a:pPr lvl="5"/>
            <a:r>
              <a:rPr lang="pt-BR"/>
              <a:t>Sixth Outline Level</a:t>
            </a:r>
          </a:p>
          <a:p>
            <a:pPr lvl="6"/>
            <a:r>
              <a:rPr lang="pt-BR"/>
              <a:t>Seventh Outline Level</a:t>
            </a:r>
          </a:p>
          <a:p>
            <a:pPr lvl="7"/>
            <a:r>
              <a:rPr lang="pt-BR"/>
              <a:t>Eighth Outline Level</a:t>
            </a:r>
          </a:p>
          <a:p>
            <a:pPr lvl="8"/>
            <a:r>
              <a:rPr lang="pt-BR"/>
              <a:t>Ninth Outline LevelClique para editar o texto mestre</a:t>
            </a:r>
          </a:p>
          <a:p>
            <a:pPr lvl="8"/>
            <a:r>
              <a:rPr lang="pt-BR"/>
              <a:t>Segundo nível</a:t>
            </a:r>
          </a:p>
          <a:p>
            <a:pPr lvl="8"/>
            <a:r>
              <a:rPr lang="pt-BR"/>
              <a:t>Terceiro nível</a:t>
            </a:r>
          </a:p>
          <a:p>
            <a:pPr lvl="8"/>
            <a:r>
              <a:rPr lang="pt-BR"/>
              <a:t>Quarto nível</a:t>
            </a:r>
          </a:p>
          <a:p>
            <a:pPr lvl="8"/>
            <a:r>
              <a:rPr lang="pt-BR"/>
              <a:t>Quinto nível</a:t>
            </a:r>
          </a:p>
        </p:txBody>
      </p:sp>
      <p:sp>
        <p:nvSpPr>
          <p:cNvPr id="4" name="Conector reto 7">
            <a:extLst>
              <a:ext uri="{FF2B5EF4-FFF2-40B4-BE49-F238E27FC236}">
                <a16:creationId xmlns:a16="http://schemas.microsoft.com/office/drawing/2014/main" id="{6BA79B25-F18C-45F5-8F6C-1B5911FC3AB8}"/>
              </a:ext>
            </a:extLst>
          </p:cNvPr>
          <p:cNvSpPr/>
          <p:nvPr/>
        </p:nvSpPr>
        <p:spPr>
          <a:xfrm>
            <a:off x="-36722" y="1259997"/>
            <a:ext cx="6336718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31683" cap="flat">
            <a:solidFill>
              <a:srgbClr val="FF3333"/>
            </a:solidFill>
            <a:prstDash val="solid"/>
            <a:miter/>
          </a:ln>
        </p:spPr>
        <p:txBody>
          <a:bodyPr vert="horz" wrap="square" lIns="90004" tIns="44997" rIns="90004" bIns="44997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5" name="Conector reto 17">
            <a:extLst>
              <a:ext uri="{FF2B5EF4-FFF2-40B4-BE49-F238E27FC236}">
                <a16:creationId xmlns:a16="http://schemas.microsoft.com/office/drawing/2014/main" id="{92971EBC-2DF2-43DC-B929-E842CB4AD66D}"/>
              </a:ext>
            </a:extLst>
          </p:cNvPr>
          <p:cNvSpPr/>
          <p:nvPr/>
        </p:nvSpPr>
        <p:spPr>
          <a:xfrm>
            <a:off x="3240002" y="6299996"/>
            <a:ext cx="5580363" cy="899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31683" cap="flat">
            <a:solidFill>
              <a:srgbClr val="FF3333"/>
            </a:solidFill>
            <a:prstDash val="solid"/>
            <a:miter/>
          </a:ln>
        </p:spPr>
        <p:txBody>
          <a:bodyPr vert="horz" wrap="square" lIns="90004" tIns="44997" rIns="90004" bIns="44997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6" name="CaixaDeTexto 6">
            <a:extLst>
              <a:ext uri="{FF2B5EF4-FFF2-40B4-BE49-F238E27FC236}">
                <a16:creationId xmlns:a16="http://schemas.microsoft.com/office/drawing/2014/main" id="{5CDCB54B-16B2-40DA-BC30-C83CBCF90686}"/>
              </a:ext>
            </a:extLst>
          </p:cNvPr>
          <p:cNvSpPr/>
          <p:nvPr/>
        </p:nvSpPr>
        <p:spPr>
          <a:xfrm>
            <a:off x="6938997" y="6356515"/>
            <a:ext cx="1127162" cy="455398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vert="horz" wrap="none" lIns="90004" tIns="44997" rIns="90004" bIns="44997" anchor="t" anchorCtr="0" compatLnSpc="0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200" b="0" i="0" u="none" strike="noStrike" kern="1200" cap="none" spc="0" baseline="0">
                <a:solidFill>
                  <a:srgbClr val="898989"/>
                </a:solidFill>
                <a:uFillTx/>
                <a:latin typeface="Calibri" pitchFamily="18"/>
                <a:ea typeface="DejaVu Sans" pitchFamily="2"/>
                <a:cs typeface="Lohit Hindi" pitchFamily="2"/>
              </a:rPr>
              <a:t>Fatec Araras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200" b="0" i="0" u="none" strike="noStrike" kern="1200" cap="none" spc="0" baseline="0">
              <a:solidFill>
                <a:srgbClr val="898989"/>
              </a:solidFill>
              <a:uFillTx/>
              <a:latin typeface="Calibri" pitchFamily="18"/>
              <a:ea typeface="DejaVu Sans" pitchFamily="2"/>
              <a:cs typeface="Lohit Hindi" pitchFamily="2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48008CE-3BA4-457A-96F3-CAEA1540851E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6706438" y="0"/>
            <a:ext cx="2304004" cy="1439997"/>
          </a:xfrm>
          <a:prstGeom prst="rect">
            <a:avLst/>
          </a:prstGeom>
          <a:noFill/>
          <a:ln cap="flat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4400" b="1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  <a:lvl2pPr marL="0" marR="0" lvl="1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2pPr>
      <a:lvl3pPr marL="0" marR="0" lvl="2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3pPr>
      <a:lvl4pPr marL="0" marR="0" lvl="3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4pPr>
      <a:lvl5pPr marL="0" marR="0" lvl="4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5pPr>
      <a:lvl6pPr marL="0" marR="0" lvl="5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6pPr>
      <a:lvl7pPr marL="0" marR="0" lvl="6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7pPr>
      <a:lvl8pPr marL="0" marR="0" lvl="7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8pPr>
      <a:lvl9pPr marL="0" marR="0" lvl="8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6EDF9-F946-4CA6-8DBB-2DF9D8916C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156" y="4406758"/>
            <a:ext cx="7772043" cy="1361879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/>
            <a:r>
              <a:rPr lang="pt-BR"/>
              <a:t>Click to edit the title text formatClique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B025A69-D8D6-48C8-8322-68BCB8B079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2156" y="2906639"/>
            <a:ext cx="7772043" cy="149976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b" anchorCtr="0" compatLnSpc="1">
            <a:normAutofit/>
          </a:bodyPr>
          <a:lstStyle/>
          <a:p>
            <a:pPr lvl="0"/>
            <a:r>
              <a:rPr lang="pt-BR"/>
              <a:t>Click to edit the outline text format</a:t>
            </a:r>
          </a:p>
          <a:p>
            <a:pPr lvl="1"/>
            <a:r>
              <a:rPr lang="pt-BR"/>
              <a:t>Second Outline Level</a:t>
            </a:r>
          </a:p>
          <a:p>
            <a:pPr lvl="2"/>
            <a:r>
              <a:rPr lang="pt-BR"/>
              <a:t>Third Outline Level</a:t>
            </a:r>
          </a:p>
          <a:p>
            <a:pPr lvl="3"/>
            <a:r>
              <a:rPr lang="pt-BR"/>
              <a:t>Fourth Outline Level</a:t>
            </a:r>
          </a:p>
          <a:p>
            <a:pPr lvl="4"/>
            <a:r>
              <a:rPr lang="pt-BR"/>
              <a:t>Fifth Outline Level</a:t>
            </a:r>
          </a:p>
          <a:p>
            <a:pPr lvl="5"/>
            <a:r>
              <a:rPr lang="pt-BR"/>
              <a:t>Sixth Outline Level</a:t>
            </a:r>
          </a:p>
          <a:p>
            <a:pPr lvl="6"/>
            <a:r>
              <a:rPr lang="pt-BR"/>
              <a:t>Seventh Outline Level</a:t>
            </a:r>
          </a:p>
          <a:p>
            <a:pPr lvl="7"/>
            <a:r>
              <a:rPr lang="pt-BR"/>
              <a:t>Eighth Outline Level</a:t>
            </a:r>
          </a:p>
          <a:p>
            <a:pPr lvl="8"/>
            <a:r>
              <a:rPr lang="pt-BR"/>
              <a:t>Ninth Outline LevelClique para editar o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C2FC17-9381-4D09-B8E3-63F83BBEC979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7200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63E9DB-D47D-4778-ADEB-9D0C2347428C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5" y="6356515"/>
            <a:ext cx="2895118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A5B82D-45E3-4EDF-8CBA-137E52628809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3084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DFD8E877-BCAC-4573-85BE-BE39DDC4F83C}" type="slidenum">
              <a:t>‹nº›</a:t>
            </a:fld>
            <a:endParaRPr lang="pt-BR"/>
          </a:p>
        </p:txBody>
      </p:sp>
      <p:sp>
        <p:nvSpPr>
          <p:cNvPr id="7" name="Subtítulo 7">
            <a:extLst>
              <a:ext uri="{FF2B5EF4-FFF2-40B4-BE49-F238E27FC236}">
                <a16:creationId xmlns:a16="http://schemas.microsoft.com/office/drawing/2014/main" id="{85B08756-E8A2-4E9A-985A-A798A0C16EF7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179999" y="300243"/>
            <a:ext cx="8820000" cy="1499762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rmAutofit/>
          </a:bodyPr>
          <a:lstStyle/>
          <a:p>
            <a:pPr lvl="0"/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4000" b="1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  <a:lvl2pPr marL="0" marR="0" lvl="1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2pPr>
      <a:lvl3pPr marL="0" marR="0" lvl="2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3pPr>
      <a:lvl4pPr marL="0" marR="0" lvl="3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4pPr>
      <a:lvl5pPr marL="0" marR="0" lvl="4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5pPr>
      <a:lvl6pPr marL="0" marR="0" lvl="5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6pPr>
      <a:lvl7pPr marL="0" marR="0" lvl="6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7pPr>
      <a:lvl8pPr marL="0" marR="0" lvl="7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8pPr>
      <a:lvl9pPr marL="0" marR="0" lvl="8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000" b="0" i="0" u="none" strike="noStrike" kern="1200" cap="none" spc="0" baseline="0">
          <a:solidFill>
            <a:srgbClr val="8B8B8B"/>
          </a:solidFill>
          <a:uFillTx/>
          <a:latin typeface="Calibri"/>
          <a:ea typeface="DejaVu Sans" pitchFamily="2"/>
          <a:cs typeface="Lohit Hindi" pitchFamily="2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984319-C1D4-49E3-8002-CA232E4BE4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74676"/>
            <a:ext cx="8229243" cy="114264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/>
            <a:r>
              <a:rPr lang="pt-BR"/>
              <a:t>Click to edit the title text formatClique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A2B80B-2A76-48C4-BE41-E9E06F3E46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118" cy="45255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rmAutofit/>
          </a:bodyPr>
          <a:lstStyle/>
          <a:p>
            <a:pPr lvl="0"/>
            <a:r>
              <a:rPr lang="pt-BR"/>
              <a:t>Click to edit the outline text format</a:t>
            </a:r>
          </a:p>
          <a:p>
            <a:pPr lvl="1"/>
            <a:r>
              <a:rPr lang="pt-BR"/>
              <a:t>Second Outline Level</a:t>
            </a:r>
          </a:p>
          <a:p>
            <a:pPr lvl="2"/>
            <a:r>
              <a:rPr lang="pt-BR"/>
              <a:t>Third Outline Level</a:t>
            </a:r>
          </a:p>
          <a:p>
            <a:pPr lvl="3"/>
            <a:r>
              <a:rPr lang="pt-BR"/>
              <a:t>Fourth Outline Level</a:t>
            </a:r>
          </a:p>
          <a:p>
            <a:pPr lvl="4"/>
            <a:r>
              <a:rPr lang="pt-BR"/>
              <a:t>Fifth Outline Level</a:t>
            </a:r>
          </a:p>
          <a:p>
            <a:pPr lvl="5"/>
            <a:r>
              <a:rPr lang="pt-BR"/>
              <a:t>Sixth Outline Level</a:t>
            </a:r>
          </a:p>
          <a:p>
            <a:pPr lvl="6"/>
            <a:r>
              <a:rPr lang="pt-BR"/>
              <a:t>Seventh Outline Level</a:t>
            </a:r>
          </a:p>
          <a:p>
            <a:pPr lvl="7"/>
            <a:r>
              <a:rPr lang="pt-BR"/>
              <a:t>Eighth Outline Level</a:t>
            </a:r>
          </a:p>
          <a:p>
            <a:pPr lvl="8"/>
            <a:r>
              <a:rPr lang="pt-BR"/>
              <a:t>Ninth Outline LevelClique para editar o texto mestre</a:t>
            </a:r>
          </a:p>
          <a:p>
            <a:pPr lvl="8"/>
            <a:r>
              <a:rPr lang="pt-BR"/>
              <a:t>Segundo nível</a:t>
            </a:r>
          </a:p>
          <a:p>
            <a:pPr lvl="8"/>
            <a:r>
              <a:rPr lang="pt-BR"/>
              <a:t>Terceiro nível</a:t>
            </a:r>
          </a:p>
          <a:p>
            <a:pPr lvl="8"/>
            <a:r>
              <a:rPr lang="pt-BR"/>
              <a:t>Quarto nível</a:t>
            </a:r>
          </a:p>
          <a:p>
            <a:pPr lvl="8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7EDF08A-9B40-4E9A-8516-54EBFCDB7CD9}"/>
              </a:ext>
            </a:extLst>
          </p:cNvPr>
          <p:cNvSpPr txBox="1">
            <a:spLocks noGrp="1"/>
          </p:cNvSpPr>
          <p:nvPr>
            <p:ph type="body" sz="quarter" idx="4294967295"/>
          </p:nvPr>
        </p:nvSpPr>
        <p:spPr>
          <a:xfrm>
            <a:off x="4648315" y="1600200"/>
            <a:ext cx="4038118" cy="45255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rmAutofit/>
          </a:bodyPr>
          <a:lstStyle/>
          <a:p>
            <a:pPr lvl="0"/>
            <a:r>
              <a:rPr lang="pt-BR"/>
              <a:t>Click to edit the outline text format</a:t>
            </a:r>
          </a:p>
          <a:p>
            <a:pPr lvl="1"/>
            <a:r>
              <a:rPr lang="pt-BR"/>
              <a:t>Second Outline Level</a:t>
            </a:r>
          </a:p>
          <a:p>
            <a:pPr lvl="2"/>
            <a:r>
              <a:rPr lang="pt-BR"/>
              <a:t>Third Outline Level</a:t>
            </a:r>
          </a:p>
          <a:p>
            <a:pPr lvl="3"/>
            <a:r>
              <a:rPr lang="pt-BR"/>
              <a:t>Fourth Outline Level</a:t>
            </a:r>
          </a:p>
          <a:p>
            <a:pPr lvl="4"/>
            <a:r>
              <a:rPr lang="pt-BR"/>
              <a:t>Fifth Outline Level</a:t>
            </a:r>
          </a:p>
          <a:p>
            <a:pPr lvl="5"/>
            <a:r>
              <a:rPr lang="pt-BR"/>
              <a:t>Sixth Outline Level</a:t>
            </a:r>
          </a:p>
          <a:p>
            <a:pPr lvl="6"/>
            <a:r>
              <a:rPr lang="pt-BR"/>
              <a:t>Seventh Outline Level</a:t>
            </a:r>
          </a:p>
          <a:p>
            <a:pPr lvl="7"/>
            <a:r>
              <a:rPr lang="pt-BR"/>
              <a:t>Eighth Outline Level</a:t>
            </a:r>
          </a:p>
          <a:p>
            <a:pPr lvl="0"/>
            <a:r>
              <a:rPr lang="pt-BR"/>
              <a:t>Ninth Outline LevelClique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1"/>
            <a:r>
              <a:rPr lang="pt-BR"/>
              <a:t>Terceiro nível</a:t>
            </a:r>
          </a:p>
          <a:p>
            <a:pPr lvl="2"/>
            <a:r>
              <a:rPr lang="pt-BR"/>
              <a:t>Quarto nível</a:t>
            </a:r>
          </a:p>
          <a:p>
            <a:pPr lvl="3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365B21A-604E-4C1C-A61C-6F170312886A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7200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222EFF4-95EA-4434-996E-CFDA60554065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5" y="6356515"/>
            <a:ext cx="2895118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E6906B7-E92C-46C9-AB3F-FDE23DA47981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3084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937FE35B-B4C2-4B88-985B-C8DCB95CA1F3}" type="slidenum">
              <a:t>‹nº›</a:t>
            </a:fld>
            <a:endParaRPr lang="pt-BR"/>
          </a:p>
        </p:txBody>
      </p:sp>
      <p:sp>
        <p:nvSpPr>
          <p:cNvPr id="8" name="Conector reto 8">
            <a:extLst>
              <a:ext uri="{FF2B5EF4-FFF2-40B4-BE49-F238E27FC236}">
                <a16:creationId xmlns:a16="http://schemas.microsoft.com/office/drawing/2014/main" id="{1340FC66-82D1-4BBE-9A0B-C0444638A9A1}"/>
              </a:ext>
            </a:extLst>
          </p:cNvPr>
          <p:cNvSpPr/>
          <p:nvPr/>
        </p:nvSpPr>
        <p:spPr>
          <a:xfrm>
            <a:off x="-36356" y="1497960"/>
            <a:ext cx="8856722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31683" cap="flat">
            <a:solidFill>
              <a:srgbClr val="4A7EBB"/>
            </a:solidFill>
            <a:prstDash val="solid"/>
            <a:miter/>
          </a:ln>
        </p:spPr>
        <p:txBody>
          <a:bodyPr vert="horz" wrap="square" lIns="90004" tIns="44997" rIns="90004" bIns="44997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  <p:sp>
        <p:nvSpPr>
          <p:cNvPr id="9" name="Conector reto 9">
            <a:extLst>
              <a:ext uri="{FF2B5EF4-FFF2-40B4-BE49-F238E27FC236}">
                <a16:creationId xmlns:a16="http://schemas.microsoft.com/office/drawing/2014/main" id="{6683F0E0-CA7F-46FA-BA93-020A5B9BE494}"/>
              </a:ext>
            </a:extLst>
          </p:cNvPr>
          <p:cNvSpPr/>
          <p:nvPr/>
        </p:nvSpPr>
        <p:spPr>
          <a:xfrm>
            <a:off x="-36356" y="6309003"/>
            <a:ext cx="8856722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31683" cap="flat">
            <a:solidFill>
              <a:srgbClr val="4A7EBB"/>
            </a:solidFill>
            <a:prstDash val="solid"/>
            <a:miter/>
          </a:ln>
        </p:spPr>
        <p:txBody>
          <a:bodyPr vert="horz" wrap="square" lIns="90004" tIns="44997" rIns="90004" bIns="44997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4400" b="1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  <a:lvl2pPr marL="0" marR="0" lvl="1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2pPr>
      <a:lvl3pPr marL="0" marR="0" lvl="2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3pPr>
      <a:lvl4pPr marL="0" marR="0" lvl="3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4pPr>
      <a:lvl5pPr marL="0" marR="0" lvl="4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5pPr>
      <a:lvl6pPr marL="0" marR="0" lvl="5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6pPr>
      <a:lvl7pPr marL="0" marR="0" lvl="6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7pPr>
      <a:lvl8pPr marL="0" marR="0" lvl="7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8pPr>
      <a:lvl9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28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5413F8-8A7E-4C0E-9BD8-C09B7C8A9C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274676"/>
            <a:ext cx="8229243" cy="114264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/>
            <a:r>
              <a:rPr lang="pt-BR"/>
              <a:t>Click to edit the title text formatClique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600C50-34AA-4D03-B9F7-3084DA4895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243" cy="4525557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rmAutofit/>
          </a:bodyPr>
          <a:lstStyle/>
          <a:p>
            <a:pPr lvl="0"/>
            <a:r>
              <a:rPr lang="pt-BR"/>
              <a:t>Click to edit the outline text format</a:t>
            </a:r>
          </a:p>
          <a:p>
            <a:pPr lvl="1"/>
            <a:r>
              <a:rPr lang="pt-BR"/>
              <a:t>Second Outline Level</a:t>
            </a:r>
          </a:p>
          <a:p>
            <a:pPr lvl="2"/>
            <a:r>
              <a:rPr lang="pt-BR"/>
              <a:t>Third Outline Level</a:t>
            </a:r>
          </a:p>
          <a:p>
            <a:pPr lvl="3"/>
            <a:r>
              <a:rPr lang="pt-BR"/>
              <a:t>Fourth Outline Level</a:t>
            </a:r>
          </a:p>
          <a:p>
            <a:pPr lvl="4"/>
            <a:r>
              <a:rPr lang="pt-BR"/>
              <a:t>Fifth Outline Level</a:t>
            </a:r>
          </a:p>
          <a:p>
            <a:pPr lvl="5"/>
            <a:r>
              <a:rPr lang="pt-BR"/>
              <a:t>Sixth Outline Level</a:t>
            </a:r>
          </a:p>
          <a:p>
            <a:pPr lvl="6"/>
            <a:r>
              <a:rPr lang="pt-BR"/>
              <a:t>Seventh Outline Level</a:t>
            </a:r>
          </a:p>
          <a:p>
            <a:pPr lvl="7"/>
            <a:r>
              <a:rPr lang="pt-BR"/>
              <a:t>Eighth Outline Level</a:t>
            </a:r>
          </a:p>
          <a:p>
            <a:pPr lvl="8"/>
            <a:r>
              <a:rPr lang="pt-BR"/>
              <a:t>Ninth Outline LevelClique para editar o texto mestre</a:t>
            </a:r>
          </a:p>
          <a:p>
            <a:pPr lvl="8"/>
            <a:r>
              <a:rPr lang="pt-BR"/>
              <a:t>Segundo nível</a:t>
            </a:r>
          </a:p>
          <a:p>
            <a:pPr lvl="8"/>
            <a:r>
              <a:rPr lang="pt-BR"/>
              <a:t>Terceiro nível</a:t>
            </a:r>
          </a:p>
          <a:p>
            <a:pPr lvl="8"/>
            <a:r>
              <a:rPr lang="pt-BR"/>
              <a:t>Quarto nível</a:t>
            </a:r>
          </a:p>
          <a:p>
            <a:pPr lvl="8"/>
            <a:r>
              <a:rPr lang="pt-BR"/>
              <a:t>Quinto nível</a:t>
            </a:r>
          </a:p>
        </p:txBody>
      </p:sp>
      <p:sp>
        <p:nvSpPr>
          <p:cNvPr id="4" name="Conector reto 7">
            <a:extLst>
              <a:ext uri="{FF2B5EF4-FFF2-40B4-BE49-F238E27FC236}">
                <a16:creationId xmlns:a16="http://schemas.microsoft.com/office/drawing/2014/main" id="{F02CFE05-2A34-455C-8849-D7BC9BE7A82F}"/>
              </a:ext>
            </a:extLst>
          </p:cNvPr>
          <p:cNvSpPr/>
          <p:nvPr/>
        </p:nvSpPr>
        <p:spPr>
          <a:xfrm>
            <a:off x="-36356" y="1497960"/>
            <a:ext cx="8856722" cy="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+- 0 0 -180"/>
              <a:gd name="f8" fmla="+- 0 0 -360"/>
              <a:gd name="f9" fmla="abs f3"/>
              <a:gd name="f10" fmla="abs f4"/>
              <a:gd name="f11" fmla="abs f5"/>
              <a:gd name="f12" fmla="val f6"/>
              <a:gd name="f13" fmla="*/ f7 f0 1"/>
              <a:gd name="f14" fmla="*/ f8 f0 1"/>
              <a:gd name="f15" fmla="?: f9 f3 1"/>
              <a:gd name="f16" fmla="?: f10 f4 1"/>
              <a:gd name="f17" fmla="?: f11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*/ f27 f26 1"/>
              <a:gd name="f33" fmla="*/ f28 f26 1"/>
              <a:gd name="f34" fmla="*/ f12 f26 1"/>
              <a:gd name="f35" fmla="*/ f29 f26 1"/>
              <a:gd name="f36" fmla="*/ f30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34" y="f34"/>
              </a:cxn>
              <a:cxn ang="f25">
                <a:pos x="f35" y="f36"/>
              </a:cxn>
            </a:cxnLst>
            <a:rect l="f31" t="f31" r="f32" b="f33"/>
            <a:pathLst>
              <a:path>
                <a:moveTo>
                  <a:pt x="f34" y="f34"/>
                </a:moveTo>
                <a:lnTo>
                  <a:pt x="f35" y="f36"/>
                </a:lnTo>
              </a:path>
            </a:pathLst>
          </a:custGeom>
          <a:noFill/>
          <a:ln w="31683" cap="flat">
            <a:solidFill>
              <a:srgbClr val="4A7EBB"/>
            </a:solidFill>
            <a:prstDash val="solid"/>
            <a:miter/>
          </a:ln>
        </p:spPr>
        <p:txBody>
          <a:bodyPr vert="horz" wrap="square" lIns="90004" tIns="44997" rIns="90004" bIns="44997" anchor="ctr" anchorCtr="1" compatLnSpc="0">
            <a:noAutofit/>
          </a:bodyPr>
          <a:lstStyle/>
          <a:p>
            <a:pPr marL="0" marR="0" lvl="0" indent="0" algn="l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000000"/>
              </a:solidFill>
              <a:uFillTx/>
              <a:latin typeface="Liberation Sans" pitchFamily="18"/>
              <a:ea typeface="DejaVu Sans" pitchFamily="2"/>
              <a:cs typeface="Lohit Hindi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4400" b="1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  <a:lvl2pPr marL="0" marR="0" lvl="1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2pPr>
      <a:lvl3pPr marL="0" marR="0" lvl="2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3pPr>
      <a:lvl4pPr marL="0" marR="0" lvl="3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4pPr>
      <a:lvl5pPr marL="0" marR="0" lvl="4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75000"/>
        <a:buFont typeface="StarSymbol"/>
        <a:buChar char="–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5pPr>
      <a:lvl6pPr marL="0" marR="0" lvl="5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6pPr>
      <a:lvl7pPr marL="0" marR="0" lvl="6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7pPr>
      <a:lvl8pPr marL="0" marR="0" lvl="7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8pPr>
      <a:lvl9pPr marL="0" marR="0" lvl="8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SzPct val="45000"/>
        <a:buFont typeface="StarSymbol"/>
        <a:buChar char="●"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9AB435-9A63-446F-B03F-FE43D01313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2130478"/>
            <a:ext cx="7772043" cy="1469523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/>
            <a:r>
              <a:rPr lang="pt-BR"/>
              <a:t>Click to edit the title text formatClique para editar o título mestre</a:t>
            </a:r>
          </a:p>
        </p:txBody>
      </p:sp>
      <p:sp>
        <p:nvSpPr>
          <p:cNvPr id="3" name="Espaço Reservado para Data 3">
            <a:extLst>
              <a:ext uri="{FF2B5EF4-FFF2-40B4-BE49-F238E27FC236}">
                <a16:creationId xmlns:a16="http://schemas.microsoft.com/office/drawing/2014/main" id="{49C199D6-CF40-4616-8FC3-AED1B39942F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457200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15/12/2011</a:t>
            </a:r>
          </a:p>
        </p:txBody>
      </p:sp>
      <p:sp>
        <p:nvSpPr>
          <p:cNvPr id="4" name="Espaço Reservado para Rodapé 4">
            <a:extLst>
              <a:ext uri="{FF2B5EF4-FFF2-40B4-BE49-F238E27FC236}">
                <a16:creationId xmlns:a16="http://schemas.microsoft.com/office/drawing/2014/main" id="{2F1FE637-02C8-4D26-B5EA-DC73A003A8A0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124075" y="6356515"/>
            <a:ext cx="2895118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r>
              <a:rPr lang="pt-BR"/>
              <a:t>Gustavo Bartz Guedes UNICAMP - Faculdade de Tecnologia</a:t>
            </a:r>
          </a:p>
        </p:txBody>
      </p:sp>
      <p:sp>
        <p:nvSpPr>
          <p:cNvPr id="5" name="Espaço Reservado para Número de Slide 5">
            <a:extLst>
              <a:ext uri="{FF2B5EF4-FFF2-40B4-BE49-F238E27FC236}">
                <a16:creationId xmlns:a16="http://schemas.microsoft.com/office/drawing/2014/main" id="{61CF5627-D8FA-4C20-B921-90F15EC4969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6553084" y="6356515"/>
            <a:ext cx="2133359" cy="364681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4" tIns="44997" rIns="90004" bIns="44997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8B8B8B"/>
                </a:solidFill>
                <a:uFillTx/>
                <a:latin typeface="Calibri"/>
                <a:ea typeface="DejaVu Sans" pitchFamily="2"/>
                <a:cs typeface="DejaVu Sans" pitchFamily="2"/>
              </a:defRPr>
            </a:lvl1pPr>
          </a:lstStyle>
          <a:p>
            <a:pPr lvl="0"/>
            <a:fld id="{111410CF-24F9-4866-9F49-930A025AA8DB}" type="slidenum">
              <a:t>‹nº›</a:t>
            </a:fld>
            <a:endParaRPr lang="pt-BR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3F5042A-B1A4-4442-9798-1402474FAD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7200" y="1604515"/>
            <a:ext cx="8229243" cy="39772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4400" b="0" i="0" u="none" strike="noStrike" kern="1200" cap="none" spc="0" baseline="0">
          <a:solidFill>
            <a:srgbClr val="000000"/>
          </a:solidFill>
          <a:uFillTx/>
          <a:latin typeface="Calibri"/>
          <a:ea typeface="DejaVu Sans" pitchFamily="2"/>
          <a:cs typeface="Lohit Hindi" pitchFamily="2"/>
        </a:defRPr>
      </a:lvl1pPr>
    </p:titleStyle>
    <p:body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1415"/>
        </a:spcAft>
        <a:buNone/>
        <a:tabLst/>
        <a:defRPr lang="pt-BR" sz="32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pt-BR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rojeto Interdisciplin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3">
            <a:extLst>
              <a:ext uri="{FF2B5EF4-FFF2-40B4-BE49-F238E27FC236}">
                <a16:creationId xmlns:a16="http://schemas.microsoft.com/office/drawing/2014/main" id="{C3D8B77E-F2A3-4D77-85D2-A49658BFCC86}"/>
              </a:ext>
            </a:extLst>
          </p:cNvPr>
          <p:cNvSpPr/>
          <p:nvPr/>
        </p:nvSpPr>
        <p:spPr>
          <a:xfrm>
            <a:off x="0" y="1979996"/>
            <a:ext cx="9144000" cy="1919161"/>
          </a:xfrm>
          <a:custGeom>
            <a:avLst/>
            <a:gdLst>
              <a:gd name="f0" fmla="val w"/>
              <a:gd name="f1" fmla="val h"/>
              <a:gd name="f2" fmla="val 0"/>
              <a:gd name="f3" fmla="val 21600"/>
              <a:gd name="f4" fmla="*/ f0 1 21600"/>
              <a:gd name="f5" fmla="*/ f1 1 21600"/>
              <a:gd name="f6" fmla="val f2"/>
              <a:gd name="f7" fmla="val f3"/>
              <a:gd name="f8" fmla="+- f7 0 f6"/>
              <a:gd name="f9" fmla="*/ f8 1 21600"/>
              <a:gd name="f10" fmla="*/ f6 1 f9"/>
              <a:gd name="f11" fmla="*/ f7 1 f9"/>
              <a:gd name="f12" fmla="*/ f10 f4 1"/>
              <a:gd name="f13" fmla="*/ f11 f4 1"/>
              <a:gd name="f14" fmla="*/ f11 f5 1"/>
              <a:gd name="f15" fmla="*/ f10 f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2" t="f15" r="f13" b="f14"/>
            <a:pathLst>
              <a:path w="21600" h="21600">
                <a:moveTo>
                  <a:pt x="f2" y="f2"/>
                </a:moveTo>
                <a:lnTo>
                  <a:pt x="f3" y="f2"/>
                </a:lnTo>
                <a:lnTo>
                  <a:pt x="f3" y="f3"/>
                </a:lnTo>
                <a:lnTo>
                  <a:pt x="f2" y="f3"/>
                </a:lnTo>
                <a:lnTo>
                  <a:pt x="f2" y="f2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0">
            <a:spAutoFit/>
          </a:bodyPr>
          <a:lstStyle/>
          <a:p>
            <a:pPr marL="0" marR="0" lvl="0" indent="0" algn="ctr" defTabSz="914400" rtl="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36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6000" b="1" i="0" u="none" strike="noStrike" kern="1200" cap="none" spc="0" baseline="0">
                <a:solidFill>
                  <a:srgbClr val="000000"/>
                </a:solidFill>
                <a:uFillTx/>
                <a:latin typeface="Calibri" pitchFamily="18"/>
                <a:ea typeface="DejaVu Sans" pitchFamily="2"/>
                <a:cs typeface="Lohit Hindi" pitchFamily="2"/>
              </a:rPr>
              <a:t>Projeto Interdisciplinar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17AFEF1-BFCB-4083-A3E1-C6A2F6B8BA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935315" y="244803"/>
            <a:ext cx="3064675" cy="191520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70D97A7-A0C8-4335-9662-9EBFC526057A}"/>
              </a:ext>
            </a:extLst>
          </p:cNvPr>
          <p:cNvSpPr txBox="1"/>
          <p:nvPr/>
        </p:nvSpPr>
        <p:spPr>
          <a:xfrm>
            <a:off x="766916" y="3429000"/>
            <a:ext cx="8377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2° semestre DSM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13EA369-42D1-4EC9-B817-D5B1CDE40E63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839995" y="4554352"/>
            <a:ext cx="2159995" cy="215999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037FFC38-D146-4F69-9EF2-F848838EEE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5168342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8176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AD2C7496-E1FC-4B9A-AF4E-918E1D767C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88863333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CaixaDeTexto 7">
            <a:extLst>
              <a:ext uri="{FF2B5EF4-FFF2-40B4-BE49-F238E27FC236}">
                <a16:creationId xmlns:a16="http://schemas.microsoft.com/office/drawing/2014/main" id="{0EDF09E8-5ECB-4FC4-BAB8-445AD4AEFD69}"/>
              </a:ext>
            </a:extLst>
          </p:cNvPr>
          <p:cNvSpPr txBox="1"/>
          <p:nvPr/>
        </p:nvSpPr>
        <p:spPr>
          <a:xfrm>
            <a:off x="2227006" y="2949677"/>
            <a:ext cx="21680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Sedentários</a:t>
            </a:r>
          </a:p>
          <a:p>
            <a:r>
              <a:rPr lang="pt-BR" b="1" dirty="0">
                <a:solidFill>
                  <a:schemeClr val="bg1"/>
                </a:solidFill>
              </a:rPr>
              <a:t>Por que?</a:t>
            </a:r>
          </a:p>
        </p:txBody>
      </p:sp>
    </p:spTree>
    <p:extLst>
      <p:ext uri="{BB962C8B-B14F-4D97-AF65-F5344CB8AC3E}">
        <p14:creationId xmlns:p14="http://schemas.microsoft.com/office/powerpoint/2010/main" val="2550292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664027" y="2645229"/>
            <a:ext cx="49965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  <a:p>
            <a:endParaRPr lang="pt-BR" dirty="0"/>
          </a:p>
        </p:txBody>
      </p:sp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E526279A-3BBF-4FE2-8342-304ED2409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6023562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8406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ssoa e texto branco&#10;&#10;Descrição gerada automaticamente com confiança média">
            <a:extLst>
              <a:ext uri="{FF2B5EF4-FFF2-40B4-BE49-F238E27FC236}">
                <a16:creationId xmlns:a16="http://schemas.microsoft.com/office/drawing/2014/main" id="{20B645CA-05F1-4464-974E-4C880BF4B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6070" y="2832151"/>
            <a:ext cx="360997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8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21E057B-62A3-4286-86B1-978984FA6626}"/>
              </a:ext>
            </a:extLst>
          </p:cNvPr>
          <p:cNvSpPr txBox="1"/>
          <p:nvPr/>
        </p:nvSpPr>
        <p:spPr>
          <a:xfrm>
            <a:off x="722671" y="1666568"/>
            <a:ext cx="3318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Monetização</a:t>
            </a:r>
          </a:p>
        </p:txBody>
      </p:sp>
    </p:spTree>
    <p:extLst>
      <p:ext uri="{BB962C8B-B14F-4D97-AF65-F5344CB8AC3E}">
        <p14:creationId xmlns:p14="http://schemas.microsoft.com/office/powerpoint/2010/main" val="3134904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FCA5E76-61AC-44AC-83AD-63C216548A65}"/>
              </a:ext>
            </a:extLst>
          </p:cNvPr>
          <p:cNvSpPr txBox="1"/>
          <p:nvPr/>
        </p:nvSpPr>
        <p:spPr>
          <a:xfrm>
            <a:off x="914400" y="1917290"/>
            <a:ext cx="4380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Metodologia</a:t>
            </a:r>
          </a:p>
        </p:txBody>
      </p:sp>
    </p:spTree>
    <p:extLst>
      <p:ext uri="{BB962C8B-B14F-4D97-AF65-F5344CB8AC3E}">
        <p14:creationId xmlns:p14="http://schemas.microsoft.com/office/powerpoint/2010/main" val="1924099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Grup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_0">
            <a:extLst>
              <a:ext uri="{FF2B5EF4-FFF2-40B4-BE49-F238E27FC236}">
                <a16:creationId xmlns:a16="http://schemas.microsoft.com/office/drawing/2014/main" id="{6473496A-CD5F-4707-B0A4-2CD02D223E6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31480" y="1619996"/>
            <a:ext cx="8408520" cy="4409995"/>
          </a:xfrm>
        </p:spPr>
        <p:txBody>
          <a:bodyPr/>
          <a:lstStyle/>
          <a:p>
            <a:pPr lvl="0" algn="just">
              <a:buNone/>
            </a:pPr>
            <a:r>
              <a:rPr lang="pt-BR" sz="2600" dirty="0">
                <a:latin typeface="Verdana" pitchFamily="34"/>
                <a:ea typeface="Verdana" pitchFamily="34"/>
              </a:rPr>
              <a:t>CAROLINY CARDOSO DE FRANCA </a:t>
            </a:r>
          </a:p>
          <a:p>
            <a:pPr lvl="0" algn="just">
              <a:buNone/>
            </a:pPr>
            <a:r>
              <a:rPr lang="pt-BR" sz="2600" dirty="0">
                <a:latin typeface="Verdana" pitchFamily="34"/>
                <a:ea typeface="Verdana" pitchFamily="34"/>
              </a:rPr>
              <a:t>GUSTAVO HENRIQUE PINTO </a:t>
            </a:r>
          </a:p>
          <a:p>
            <a:pPr lvl="0" algn="just">
              <a:buNone/>
            </a:pPr>
            <a:r>
              <a:rPr lang="pt-BR" sz="2600" dirty="0">
                <a:latin typeface="Verdana" pitchFamily="34"/>
                <a:ea typeface="Verdana" pitchFamily="34"/>
              </a:rPr>
              <a:t>JONATAS TONIN COELHO </a:t>
            </a:r>
          </a:p>
          <a:p>
            <a:pPr lvl="0" algn="just">
              <a:buNone/>
            </a:pPr>
            <a:r>
              <a:rPr lang="pt-BR" sz="2600" dirty="0">
                <a:latin typeface="Verdana" pitchFamily="34"/>
                <a:ea typeface="Verdana" pitchFamily="34"/>
              </a:rPr>
              <a:t>PAULA MASSON MARANGON </a:t>
            </a:r>
          </a:p>
          <a:p>
            <a:pPr lvl="0" algn="just">
              <a:buNone/>
            </a:pPr>
            <a:r>
              <a:rPr lang="pt-BR" sz="1600" dirty="0"/>
              <a:t> </a:t>
            </a:r>
            <a:endParaRPr lang="en-US" sz="2600" dirty="0">
              <a:latin typeface="Verdana" pitchFamily="32"/>
              <a:cs typeface="Arial" pitchFamily="34"/>
            </a:endParaRPr>
          </a:p>
        </p:txBody>
      </p:sp>
      <p:sp>
        <p:nvSpPr>
          <p:cNvPr id="3" name="Título 1_1">
            <a:extLst>
              <a:ext uri="{FF2B5EF4-FFF2-40B4-BE49-F238E27FC236}">
                <a16:creationId xmlns:a16="http://schemas.microsoft.com/office/drawing/2014/main" id="{94CF7AF2-C38C-4FD2-B8AE-603DA996FCD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179999" y="117363"/>
            <a:ext cx="6479639" cy="1142643"/>
          </a:xfrm>
        </p:spPr>
        <p:txBody>
          <a:bodyPr/>
          <a:lstStyle/>
          <a:p>
            <a:pPr lvl="0"/>
            <a:r>
              <a:rPr lang="pt-BR" sz="3600">
                <a:solidFill>
                  <a:srgbClr val="808080"/>
                </a:solidFill>
              </a:rPr>
              <a:t>Grupo 1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A027C202-5A0C-4BC3-BF56-F0507B7D6359}"/>
    </a:ext>
  </a:extLst>
</a:theme>
</file>

<file path=ppt/theme/theme2.xml><?xml version="1.0" encoding="utf-8"?>
<a:theme xmlns:a="http://schemas.openxmlformats.org/drawingml/2006/main" name="Default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5A0CD444-9470-4E1D-B626-01EDA8FB70CB}"/>
    </a:ext>
  </a:extLst>
</a:theme>
</file>

<file path=ppt/theme/theme3.xml><?xml version="1.0" encoding="utf-8"?>
<a:theme xmlns:a="http://schemas.openxmlformats.org/drawingml/2006/main" name="Default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E093A858-7888-47F3-A58B-102182D04CD8}"/>
    </a:ext>
  </a:extLst>
</a:theme>
</file>

<file path=ppt/theme/theme4.xml><?xml version="1.0" encoding="utf-8"?>
<a:theme xmlns:a="http://schemas.openxmlformats.org/drawingml/2006/main" name="Default 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D858E1E3-4B0F-471A-982E-EE2EF5E65428}"/>
    </a:ext>
  </a:extLst>
</a:theme>
</file>

<file path=ppt/theme/theme5.xml><?xml version="1.0" encoding="utf-8"?>
<a:theme xmlns:a="http://schemas.openxmlformats.org/drawingml/2006/main" name="Default 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06EEBD96-5D11-4FFD-8E0B-99936F332915}"/>
    </a:ext>
  </a:extLst>
</a:theme>
</file>

<file path=ppt/theme/theme6.xml><?xml version="1.0" encoding="utf-8"?>
<a:theme xmlns:a="http://schemas.openxmlformats.org/drawingml/2006/main" name="Default 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presentaçao_Saude_Bem_estar" id="{436FFAE5-70A9-4B6A-B1C9-5667C6B9A8AF}" vid="{18CFBC6F-2DF2-4059-BE32-3F9C4CD54776}"/>
    </a:ext>
  </a:extLst>
</a:theme>
</file>

<file path=ppt/theme/theme7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Apresentaçao_Saude_Bem_estar</Template>
  <TotalTime>298</TotalTime>
  <Words>42</Words>
  <Application>Microsoft Office PowerPoint</Application>
  <PresentationFormat>Apresentação na tela (4:3)</PresentationFormat>
  <Paragraphs>18</Paragraphs>
  <Slides>8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6</vt:i4>
      </vt:variant>
      <vt:variant>
        <vt:lpstr>Títulos de slides</vt:lpstr>
      </vt:variant>
      <vt:variant>
        <vt:i4>8</vt:i4>
      </vt:variant>
    </vt:vector>
  </HeadingPairs>
  <TitlesOfParts>
    <vt:vector size="20" baseType="lpstr">
      <vt:lpstr>Arial</vt:lpstr>
      <vt:lpstr>Calibri</vt:lpstr>
      <vt:lpstr>Liberation Sans</vt:lpstr>
      <vt:lpstr>Liberation Serif</vt:lpstr>
      <vt:lpstr>StarSymbol</vt:lpstr>
      <vt:lpstr>Verdana</vt:lpstr>
      <vt:lpstr>Default</vt:lpstr>
      <vt:lpstr>Default 1</vt:lpstr>
      <vt:lpstr>Default 2</vt:lpstr>
      <vt:lpstr>Default 3</vt:lpstr>
      <vt:lpstr>Default 4</vt:lpstr>
      <vt:lpstr>Default 5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Grupo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>Projeto Interdisciplinar - FATEC ARARAS</dc:subject>
  <dc:creator>f290ti</dc:creator>
  <cp:lastModifiedBy>PAULA MASSON MARANGON</cp:lastModifiedBy>
  <cp:revision>10</cp:revision>
  <dcterms:created xsi:type="dcterms:W3CDTF">2021-11-23T22:58:06Z</dcterms:created>
  <dcterms:modified xsi:type="dcterms:W3CDTF">2021-11-25T14:44:49Z</dcterms:modified>
</cp:coreProperties>
</file>

<file path=docProps/thumbnail.jpeg>
</file>